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80" r:id="rId2"/>
  </p:sldMasterIdLst>
  <p:notesMasterIdLst>
    <p:notesMasterId r:id="rId47"/>
  </p:notesMasterIdLst>
  <p:sldIdLst>
    <p:sldId id="256" r:id="rId3"/>
    <p:sldId id="300" r:id="rId4"/>
    <p:sldId id="257" r:id="rId5"/>
    <p:sldId id="258" r:id="rId6"/>
    <p:sldId id="259" r:id="rId7"/>
    <p:sldId id="260" r:id="rId8"/>
    <p:sldId id="295" r:id="rId9"/>
    <p:sldId id="296" r:id="rId10"/>
    <p:sldId id="262" r:id="rId11"/>
    <p:sldId id="266" r:id="rId12"/>
    <p:sldId id="263" r:id="rId13"/>
    <p:sldId id="261" r:id="rId14"/>
    <p:sldId id="297" r:id="rId15"/>
    <p:sldId id="264" r:id="rId16"/>
    <p:sldId id="265" r:id="rId17"/>
    <p:sldId id="267" r:id="rId18"/>
    <p:sldId id="268" r:id="rId19"/>
    <p:sldId id="298" r:id="rId20"/>
    <p:sldId id="29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nimated Moodboard for Business by Slidesgo" id="{F2C9C567-0189-4E6C-A4C1-DE558867CF77}">
          <p14:sldIdLst>
            <p14:sldId id="256"/>
            <p14:sldId id="300"/>
            <p14:sldId id="257"/>
            <p14:sldId id="258"/>
            <p14:sldId id="259"/>
            <p14:sldId id="260"/>
            <p14:sldId id="295"/>
            <p14:sldId id="296"/>
            <p14:sldId id="262"/>
            <p14:sldId id="266"/>
            <p14:sldId id="263"/>
            <p14:sldId id="261"/>
            <p14:sldId id="297"/>
            <p14:sldId id="264"/>
            <p14:sldId id="265"/>
            <p14:sldId id="267"/>
            <p14:sldId id="268"/>
            <p14:sldId id="298"/>
            <p14:sldId id="299"/>
          </p14:sldIdLst>
        </p14:section>
        <p14:section name="Final Slides" id="{15AE4FD2-8152-4DFA-A23B-3D05FF4D75EC}">
          <p14:sldIdLst>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bén Martín Sánchez" initials="RMS" lastIdx="4" clrIdx="0">
    <p:extLst>
      <p:ext uri="{19B8F6BF-5375-455C-9EA6-DF929625EA0E}">
        <p15:presenceInfo xmlns:p15="http://schemas.microsoft.com/office/powerpoint/2012/main" userId="S::rmartin@freepikco.onmicrosoft.com::99c76c5c-dbd8-45dc-86f7-d64d860af3f1" providerId="AD"/>
      </p:ext>
    </p:extLst>
  </p:cmAuthor>
  <p:cmAuthor id="2" name="Betsara Hualde Fernández" initials="BHF" lastIdx="11" clrIdx="1">
    <p:extLst>
      <p:ext uri="{19B8F6BF-5375-455C-9EA6-DF929625EA0E}">
        <p15:presenceInfo xmlns:p15="http://schemas.microsoft.com/office/powerpoint/2012/main" userId="S::bhualde@freepikco.onmicrosoft.com::6805e980-7c5e-47e2-97ce-1bd6ec56651e" providerId="AD"/>
      </p:ext>
    </p:extLst>
  </p:cmAuthor>
  <p:cmAuthor id="3" name="Ruben Martin Sanchez" initials="RMS" lastIdx="4" clrIdx="2">
    <p:extLst>
      <p:ext uri="{19B8F6BF-5375-455C-9EA6-DF929625EA0E}">
        <p15:presenceInfo xmlns:p15="http://schemas.microsoft.com/office/powerpoint/2012/main" userId="e84aa1c1e377097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47D7"/>
    <a:srgbClr val="F8F88A"/>
    <a:srgbClr val="E2CDA0"/>
    <a:srgbClr val="C3E1F4"/>
    <a:srgbClr val="B7C0F3"/>
    <a:srgbClr val="CC482E"/>
    <a:srgbClr val="A9C8E2"/>
    <a:srgbClr val="FBFBFB"/>
    <a:srgbClr val="313131"/>
    <a:srgbClr val="6E6E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Estilo claro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167" autoAdjust="0"/>
    <p:restoredTop sz="86418" autoAdjust="0"/>
  </p:normalViewPr>
  <p:slideViewPr>
    <p:cSldViewPr snapToGrid="0" showGuides="1">
      <p:cViewPr>
        <p:scale>
          <a:sx n="100" d="100"/>
          <a:sy n="100" d="100"/>
        </p:scale>
        <p:origin x="1608" y="-3812"/>
      </p:cViewPr>
      <p:guideLst/>
    </p:cSldViewPr>
  </p:slideViewPr>
  <p:outlineViewPr>
    <p:cViewPr>
      <p:scale>
        <a:sx n="33" d="100"/>
        <a:sy n="33" d="100"/>
      </p:scale>
      <p:origin x="0" y="0"/>
    </p:cViewPr>
    <p:sldLst>
      <p:sld r:id="rId1" collapse="1"/>
      <p:sld r:id="rId2" collapse="1"/>
    </p:sldLst>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commentAuthors" Target="commentAuthors.xml"/><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_rels/viewProps.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o-RO"/>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barChart>
        <c:barDir val="col"/>
        <c:grouping val="clustered"/>
        <c:varyColors val="0"/>
        <c:ser>
          <c:idx val="0"/>
          <c:order val="0"/>
          <c:tx>
            <c:strRef>
              <c:f>Sheet1!$B$1</c:f>
              <c:strCache>
                <c:ptCount val="1"/>
                <c:pt idx="0">
                  <c:v>1</c:v>
                </c:pt>
              </c:strCache>
            </c:strRef>
          </c:tx>
          <c:spPr>
            <a:solidFill>
              <a:schemeClr val="tx1"/>
            </a:solidFill>
            <a:ln>
              <a:noFill/>
            </a:ln>
            <a:effectLst/>
          </c:spPr>
          <c:invertIfNegative val="0"/>
          <c:cat>
            <c:strRef>
              <c:f>Sheet1!$A$2:$A$5</c:f>
              <c:strCache>
                <c:ptCount val="4"/>
                <c:pt idx="0">
                  <c:v>Mars</c:v>
                </c:pt>
                <c:pt idx="1">
                  <c:v>Mercury</c:v>
                </c:pt>
                <c:pt idx="2">
                  <c:v>Venus</c:v>
                </c:pt>
                <c:pt idx="3">
                  <c:v>Jupiter</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B6C8-4239-996D-2C79EE8640F6}"/>
            </c:ext>
          </c:extLst>
        </c:ser>
        <c:ser>
          <c:idx val="1"/>
          <c:order val="1"/>
          <c:tx>
            <c:strRef>
              <c:f>Sheet1!$C$1</c:f>
              <c:strCache>
                <c:ptCount val="1"/>
                <c:pt idx="0">
                  <c:v>2</c:v>
                </c:pt>
              </c:strCache>
            </c:strRef>
          </c:tx>
          <c:spPr>
            <a:solidFill>
              <a:schemeClr val="accent4"/>
            </a:solidFill>
            <a:ln>
              <a:noFill/>
            </a:ln>
            <a:effectLst/>
          </c:spPr>
          <c:invertIfNegative val="0"/>
          <c:cat>
            <c:strRef>
              <c:f>Sheet1!$A$2:$A$5</c:f>
              <c:strCache>
                <c:ptCount val="4"/>
                <c:pt idx="0">
                  <c:v>Mars</c:v>
                </c:pt>
                <c:pt idx="1">
                  <c:v>Mercury</c:v>
                </c:pt>
                <c:pt idx="2">
                  <c:v>Venus</c:v>
                </c:pt>
                <c:pt idx="3">
                  <c:v>Jupiter</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B6C8-4239-996D-2C79EE8640F6}"/>
            </c:ext>
          </c:extLst>
        </c:ser>
        <c:ser>
          <c:idx val="2"/>
          <c:order val="2"/>
          <c:tx>
            <c:strRef>
              <c:f>Sheet1!$D$1</c:f>
              <c:strCache>
                <c:ptCount val="1"/>
                <c:pt idx="0">
                  <c:v>3</c:v>
                </c:pt>
              </c:strCache>
            </c:strRef>
          </c:tx>
          <c:spPr>
            <a:solidFill>
              <a:schemeClr val="bg2"/>
            </a:solidFill>
            <a:ln>
              <a:noFill/>
            </a:ln>
            <a:effectLst/>
          </c:spPr>
          <c:invertIfNegative val="0"/>
          <c:dPt>
            <c:idx val="0"/>
            <c:invertIfNegative val="0"/>
            <c:bubble3D val="0"/>
            <c:extLst>
              <c:ext xmlns:c16="http://schemas.microsoft.com/office/drawing/2014/chart" uri="{C3380CC4-5D6E-409C-BE32-E72D297353CC}">
                <c16:uniqueId val="{00000007-B6C8-4239-996D-2C79EE8640F6}"/>
              </c:ext>
            </c:extLst>
          </c:dPt>
          <c:dPt>
            <c:idx val="2"/>
            <c:invertIfNegative val="0"/>
            <c:bubble3D val="0"/>
            <c:extLst>
              <c:ext xmlns:c16="http://schemas.microsoft.com/office/drawing/2014/chart" uri="{C3380CC4-5D6E-409C-BE32-E72D297353CC}">
                <c16:uniqueId val="{00000006-B6C8-4239-996D-2C79EE8640F6}"/>
              </c:ext>
            </c:extLst>
          </c:dPt>
          <c:dPt>
            <c:idx val="3"/>
            <c:invertIfNegative val="0"/>
            <c:bubble3D val="0"/>
            <c:extLst>
              <c:ext xmlns:c16="http://schemas.microsoft.com/office/drawing/2014/chart" uri="{C3380CC4-5D6E-409C-BE32-E72D297353CC}">
                <c16:uniqueId val="{00000005-B6C8-4239-996D-2C79EE8640F6}"/>
              </c:ext>
            </c:extLst>
          </c:dPt>
          <c:cat>
            <c:strRef>
              <c:f>Sheet1!$A$2:$A$5</c:f>
              <c:strCache>
                <c:ptCount val="4"/>
                <c:pt idx="0">
                  <c:v>Mars</c:v>
                </c:pt>
                <c:pt idx="1">
                  <c:v>Mercury</c:v>
                </c:pt>
                <c:pt idx="2">
                  <c:v>Venus</c:v>
                </c:pt>
                <c:pt idx="3">
                  <c:v>Jupiter</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B6C8-4239-996D-2C79EE8640F6}"/>
            </c:ext>
          </c:extLst>
        </c:ser>
        <c:dLbls>
          <c:showLegendKey val="0"/>
          <c:showVal val="0"/>
          <c:showCatName val="0"/>
          <c:showSerName val="0"/>
          <c:showPercent val="0"/>
          <c:showBubbleSize val="0"/>
        </c:dLbls>
        <c:gapWidth val="219"/>
        <c:overlap val="-27"/>
        <c:axId val="1475401871"/>
        <c:axId val="1475422671"/>
      </c:barChart>
      <c:catAx>
        <c:axId val="14754018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ro-MD"/>
          </a:p>
        </c:txPr>
        <c:crossAx val="1475422671"/>
        <c:crosses val="autoZero"/>
        <c:auto val="1"/>
        <c:lblAlgn val="ctr"/>
        <c:lblOffset val="100"/>
        <c:noMultiLvlLbl val="0"/>
      </c:catAx>
      <c:valAx>
        <c:axId val="147542267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ro-MD"/>
          </a:p>
        </c:txPr>
        <c:crossAx val="14754018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MD"/>
    </a:p>
  </c:txPr>
  <c:externalData r:id="rId3">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gif>
</file>

<file path=ppt/media/image27.gif>
</file>

<file path=ppt/media/image28.gif>
</file>

<file path=ppt/media/image29.gif>
</file>

<file path=ppt/media/image3.svg>
</file>

<file path=ppt/media/image30.gif>
</file>

<file path=ppt/media/image31.png>
</file>

<file path=ppt/media/image4.jpe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8A6311-7F24-4F8E-A346-3E7FDC43AAED}" type="datetimeFigureOut">
              <a:rPr lang="es-ES" smtClean="0"/>
              <a:t>24/05/2023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DAC009-0015-4486-B491-B0C702E086F3}" type="slidenum">
              <a:rPr lang="es-ES" smtClean="0"/>
              <a:t>‹#›</a:t>
            </a:fld>
            <a:endParaRPr lang="es-ES"/>
          </a:p>
        </p:txBody>
      </p:sp>
    </p:spTree>
    <p:extLst>
      <p:ext uri="{BB962C8B-B14F-4D97-AF65-F5344CB8AC3E}">
        <p14:creationId xmlns:p14="http://schemas.microsoft.com/office/powerpoint/2010/main" val="2129519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DAC009-0015-4486-B491-B0C702E086F3}" type="slidenum">
              <a:rPr lang="es-ES" smtClean="0"/>
              <a:t>1</a:t>
            </a:fld>
            <a:endParaRPr lang="es-ES"/>
          </a:p>
        </p:txBody>
      </p:sp>
    </p:spTree>
    <p:extLst>
      <p:ext uri="{BB962C8B-B14F-4D97-AF65-F5344CB8AC3E}">
        <p14:creationId xmlns:p14="http://schemas.microsoft.com/office/powerpoint/2010/main" val="2163042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2"/>
        <p:cNvGrpSpPr/>
        <p:nvPr/>
      </p:nvGrpSpPr>
      <p:grpSpPr>
        <a:xfrm>
          <a:off x="0" y="0"/>
          <a:ext cx="0" cy="0"/>
          <a:chOff x="0" y="0"/>
          <a:chExt cx="0" cy="0"/>
        </a:xfrm>
      </p:grpSpPr>
      <p:sp>
        <p:nvSpPr>
          <p:cNvPr id="7333" name="Google Shape;7333;g631ce45b93_0_150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4" name="Google Shape;7334;g631ce45b93_0_15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5"/>
        <p:cNvGrpSpPr/>
        <p:nvPr/>
      </p:nvGrpSpPr>
      <p:grpSpPr>
        <a:xfrm>
          <a:off x="0" y="0"/>
          <a:ext cx="0" cy="0"/>
          <a:chOff x="0" y="0"/>
          <a:chExt cx="0" cy="0"/>
        </a:xfrm>
      </p:grpSpPr>
      <p:sp>
        <p:nvSpPr>
          <p:cNvPr id="7496" name="Google Shape;7496;g631ce45b93_0_15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7" name="Google Shape;7497;g631ce45b93_0_15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7"/>
        <p:cNvGrpSpPr/>
        <p:nvPr/>
      </p:nvGrpSpPr>
      <p:grpSpPr>
        <a:xfrm>
          <a:off x="0" y="0"/>
          <a:ext cx="0" cy="0"/>
          <a:chOff x="0" y="0"/>
          <a:chExt cx="0" cy="0"/>
        </a:xfrm>
      </p:grpSpPr>
      <p:sp>
        <p:nvSpPr>
          <p:cNvPr id="7898" name="Google Shape;7898;g631ce45b93_0_156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9" name="Google Shape;7899;g631ce45b93_0_15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8"/>
        <p:cNvGrpSpPr/>
        <p:nvPr/>
      </p:nvGrpSpPr>
      <p:grpSpPr>
        <a:xfrm>
          <a:off x="0" y="0"/>
          <a:ext cx="0" cy="0"/>
          <a:chOff x="0" y="0"/>
          <a:chExt cx="0" cy="0"/>
        </a:xfrm>
      </p:grpSpPr>
      <p:sp>
        <p:nvSpPr>
          <p:cNvPr id="8269" name="Google Shape;8269;g5da49399e9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0" name="Google Shape;8270;g5da49399e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5"/>
        <p:cNvGrpSpPr/>
        <p:nvPr/>
      </p:nvGrpSpPr>
      <p:grpSpPr>
        <a:xfrm>
          <a:off x="0" y="0"/>
          <a:ext cx="0" cy="0"/>
          <a:chOff x="0" y="0"/>
          <a:chExt cx="0" cy="0"/>
        </a:xfrm>
      </p:grpSpPr>
      <p:sp>
        <p:nvSpPr>
          <p:cNvPr id="8646" name="Google Shape;8646;g33d6e1902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7" name="Google Shape;8647;g33d6e1902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6"/>
        <p:cNvGrpSpPr/>
        <p:nvPr/>
      </p:nvGrpSpPr>
      <p:grpSpPr>
        <a:xfrm>
          <a:off x="0" y="0"/>
          <a:ext cx="0" cy="0"/>
          <a:chOff x="0" y="0"/>
          <a:chExt cx="0" cy="0"/>
        </a:xfrm>
      </p:grpSpPr>
      <p:sp>
        <p:nvSpPr>
          <p:cNvPr id="9077" name="Google Shape;9077;g42d3f6456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8" name="Google Shape;9078;g42d3f645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9"/>
        <p:cNvGrpSpPr/>
        <p:nvPr/>
      </p:nvGrpSpPr>
      <p:grpSpPr>
        <a:xfrm>
          <a:off x="0" y="0"/>
          <a:ext cx="0" cy="0"/>
          <a:chOff x="0" y="0"/>
          <a:chExt cx="0" cy="0"/>
        </a:xfrm>
      </p:grpSpPr>
      <p:sp>
        <p:nvSpPr>
          <p:cNvPr id="9870" name="Google Shape;9870;g33d6e1902a_0_9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1" name="Google Shape;9871;g33d6e1902a_0_9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0"/>
        <p:cNvGrpSpPr/>
        <p:nvPr/>
      </p:nvGrpSpPr>
      <p:grpSpPr>
        <a:xfrm>
          <a:off x="0" y="0"/>
          <a:ext cx="0" cy="0"/>
          <a:chOff x="0" y="0"/>
          <a:chExt cx="0" cy="0"/>
        </a:xfrm>
      </p:grpSpPr>
      <p:sp>
        <p:nvSpPr>
          <p:cNvPr id="10611" name="Google Shape;10611;g42d3f6456d_0_1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2" name="Google Shape;10612;g42d3f6456d_0_1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3"/>
        <p:cNvGrpSpPr/>
        <p:nvPr/>
      </p:nvGrpSpPr>
      <p:grpSpPr>
        <a:xfrm>
          <a:off x="0" y="0"/>
          <a:ext cx="0" cy="0"/>
          <a:chOff x="0" y="0"/>
          <a:chExt cx="0" cy="0"/>
        </a:xfrm>
      </p:grpSpPr>
      <p:sp>
        <p:nvSpPr>
          <p:cNvPr id="11304" name="Google Shape;11304;g42d3f6456d_0_3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05" name="Google Shape;11305;g42d3f6456d_0_3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5"/>
        <p:cNvGrpSpPr/>
        <p:nvPr/>
      </p:nvGrpSpPr>
      <p:grpSpPr>
        <a:xfrm>
          <a:off x="0" y="0"/>
          <a:ext cx="0" cy="0"/>
          <a:chOff x="0" y="0"/>
          <a:chExt cx="0" cy="0"/>
        </a:xfrm>
      </p:grpSpPr>
      <p:sp>
        <p:nvSpPr>
          <p:cNvPr id="11606" name="Google Shape;11606;g5daec56705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7" name="Google Shape;11607;g5daec56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DAC009-0015-4486-B491-B0C702E086F3}" type="slidenum">
              <a:rPr lang="es-ES" smtClean="0"/>
              <a:t>2</a:t>
            </a:fld>
            <a:endParaRPr lang="es-ES"/>
          </a:p>
        </p:txBody>
      </p:sp>
    </p:spTree>
    <p:extLst>
      <p:ext uri="{BB962C8B-B14F-4D97-AF65-F5344CB8AC3E}">
        <p14:creationId xmlns:p14="http://schemas.microsoft.com/office/powerpoint/2010/main" val="4188746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5"/>
        <p:cNvGrpSpPr/>
        <p:nvPr/>
      </p:nvGrpSpPr>
      <p:grpSpPr>
        <a:xfrm>
          <a:off x="0" y="0"/>
          <a:ext cx="0" cy="0"/>
          <a:chOff x="0" y="0"/>
          <a:chExt cx="0" cy="0"/>
        </a:xfrm>
      </p:grpSpPr>
      <p:sp>
        <p:nvSpPr>
          <p:cNvPr id="12246" name="Google Shape;12246;ge25dcd4bc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7" name="Google Shape;12247;ge25dcd4b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9"/>
        <p:cNvGrpSpPr/>
        <p:nvPr/>
      </p:nvGrpSpPr>
      <p:grpSpPr>
        <a:xfrm>
          <a:off x="0" y="0"/>
          <a:ext cx="0" cy="0"/>
          <a:chOff x="0" y="0"/>
          <a:chExt cx="0" cy="0"/>
        </a:xfrm>
      </p:grpSpPr>
      <p:sp>
        <p:nvSpPr>
          <p:cNvPr id="12360" name="Google Shape;12360;ge25dcd4bc2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1" name="Google Shape;12361;ge25dcd4bc2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2"/>
        <p:cNvGrpSpPr/>
        <p:nvPr/>
      </p:nvGrpSpPr>
      <p:grpSpPr>
        <a:xfrm>
          <a:off x="0" y="0"/>
          <a:ext cx="0" cy="0"/>
          <a:chOff x="0" y="0"/>
          <a:chExt cx="0" cy="0"/>
        </a:xfrm>
      </p:grpSpPr>
      <p:sp>
        <p:nvSpPr>
          <p:cNvPr id="12403" name="Google Shape;12403;ge25dcd4bc2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4" name="Google Shape;12404;ge25dcd4bc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6"/>
        <p:cNvGrpSpPr/>
        <p:nvPr/>
      </p:nvGrpSpPr>
      <p:grpSpPr>
        <a:xfrm>
          <a:off x="0" y="0"/>
          <a:ext cx="0" cy="0"/>
          <a:chOff x="0" y="0"/>
          <a:chExt cx="0" cy="0"/>
        </a:xfrm>
      </p:grpSpPr>
      <p:sp>
        <p:nvSpPr>
          <p:cNvPr id="12777" name="Google Shape;12777;ge25dcd4bc2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8" name="Google Shape;12778;ge25dcd4bc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2"/>
        <p:cNvGrpSpPr/>
        <p:nvPr/>
      </p:nvGrpSpPr>
      <p:grpSpPr>
        <a:xfrm>
          <a:off x="0" y="0"/>
          <a:ext cx="0" cy="0"/>
          <a:chOff x="0" y="0"/>
          <a:chExt cx="0" cy="0"/>
        </a:xfrm>
      </p:grpSpPr>
      <p:sp>
        <p:nvSpPr>
          <p:cNvPr id="13233" name="Google Shape;13233;ge25dcd4bc2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4" name="Google Shape;13234;ge25dcd4b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6"/>
        <p:cNvGrpSpPr/>
        <p:nvPr/>
      </p:nvGrpSpPr>
      <p:grpSpPr>
        <a:xfrm>
          <a:off x="0" y="0"/>
          <a:ext cx="0" cy="0"/>
          <a:chOff x="0" y="0"/>
          <a:chExt cx="0" cy="0"/>
        </a:xfrm>
      </p:grpSpPr>
      <p:sp>
        <p:nvSpPr>
          <p:cNvPr id="13547" name="Google Shape;13547;ge25dcd4bc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8" name="Google Shape;13548;ge25dcd4bc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0"/>
        <p:cNvGrpSpPr/>
        <p:nvPr/>
      </p:nvGrpSpPr>
      <p:grpSpPr>
        <a:xfrm>
          <a:off x="0" y="0"/>
          <a:ext cx="0" cy="0"/>
          <a:chOff x="0" y="0"/>
          <a:chExt cx="0" cy="0"/>
        </a:xfrm>
      </p:grpSpPr>
      <p:sp>
        <p:nvSpPr>
          <p:cNvPr id="13881" name="Google Shape;13881;ge25dcd4bc2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2" name="Google Shape;13882;ge25dcd4bc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8"/>
        <p:cNvGrpSpPr/>
        <p:nvPr/>
      </p:nvGrpSpPr>
      <p:grpSpPr>
        <a:xfrm>
          <a:off x="0" y="0"/>
          <a:ext cx="0" cy="0"/>
          <a:chOff x="0" y="0"/>
          <a:chExt cx="0" cy="0"/>
        </a:xfrm>
      </p:grpSpPr>
      <p:sp>
        <p:nvSpPr>
          <p:cNvPr id="14259" name="Google Shape;14259;g3de7457949_0_7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60" name="Google Shape;14260;g3de7457949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6b617f84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 name="Google Shape;13;g6b617f84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
        <p:cNvGrpSpPr/>
        <p:nvPr/>
      </p:nvGrpSpPr>
      <p:grpSpPr>
        <a:xfrm>
          <a:off x="0" y="0"/>
          <a:ext cx="0" cy="0"/>
          <a:chOff x="0" y="0"/>
          <a:chExt cx="0" cy="0"/>
        </a:xfrm>
      </p:grpSpPr>
      <p:sp>
        <p:nvSpPr>
          <p:cNvPr id="19" name="Google Shape;19;ge25dcd4b4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 name="Google Shape;20;ge25dcd4b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Google Shape;26;g631ce45b93_0_7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 name="Google Shape;27;g631ce45b93_0_7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bd68058344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bd6805834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631ce45b93_0_80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631ce45b93_0_8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631ce45b93_0_8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631ce45b93_0_8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5"/>
        <p:cNvGrpSpPr/>
        <p:nvPr/>
      </p:nvGrpSpPr>
      <p:grpSpPr>
        <a:xfrm>
          <a:off x="0" y="0"/>
          <a:ext cx="0" cy="0"/>
          <a:chOff x="0" y="0"/>
          <a:chExt cx="0" cy="0"/>
        </a:xfrm>
      </p:grpSpPr>
      <p:sp>
        <p:nvSpPr>
          <p:cNvPr id="6906" name="Google Shape;6906;g631ce45b93_0_14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7" name="Google Shape;6907;g631ce45b93_0_14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nxth" TargetMode="External"/><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4150E89A-6EC9-4F7F-B065-E9D6DE097AA9}"/>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219408">
            <a:off x="-1694523" y="-3591309"/>
            <a:ext cx="8629206" cy="8714337"/>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DE55F6BD-722E-4F18-880E-A7E5CA1E9AE2}"/>
              </a:ext>
            </a:extLst>
          </p:cNvPr>
          <p:cNvPicPr>
            <a:picLocks noChangeAspect="1"/>
          </p:cNvPicPr>
          <p:nvPr userDrawn="1"/>
        </p:nvPicPr>
        <p:blipFill>
          <a:blip r:embed="rId2">
            <a:alphaModFix amt="37000"/>
            <a:extLst>
              <a:ext uri="{28A0092B-C50C-407E-A947-70E740481C1C}">
                <a14:useLocalDpi xmlns:a14="http://schemas.microsoft.com/office/drawing/2010/main" val="0"/>
              </a:ext>
            </a:extLst>
          </a:blip>
          <a:stretch>
            <a:fillRect/>
          </a:stretch>
        </p:blipFill>
        <p:spPr>
          <a:xfrm rot="12779275">
            <a:off x="2994841" y="-1310219"/>
            <a:ext cx="11687241" cy="11802539"/>
          </a:xfrm>
          <a:prstGeom prst="rect">
            <a:avLst/>
          </a:prstGeom>
        </p:spPr>
      </p:pic>
      <p:sp>
        <p:nvSpPr>
          <p:cNvPr id="2" name="Title 1"/>
          <p:cNvSpPr>
            <a:spLocks noGrp="1"/>
          </p:cNvSpPr>
          <p:nvPr>
            <p:ph type="ctrTitle" hasCustomPrompt="1"/>
          </p:nvPr>
        </p:nvSpPr>
        <p:spPr>
          <a:xfrm>
            <a:off x="1143000" y="662066"/>
            <a:ext cx="6858000" cy="1513003"/>
          </a:xfrm>
        </p:spPr>
        <p:txBody>
          <a:bodyPr tIns="36000" bIns="36000" anchor="t" anchorCtr="1">
            <a:noAutofit/>
          </a:bodyPr>
          <a:lstStyle>
            <a:lvl1pPr algn="ctr">
              <a:lnSpc>
                <a:spcPts val="4000"/>
              </a:lnSpc>
              <a:defRPr sz="4400"/>
            </a:lvl1pPr>
          </a:lstStyle>
          <a:p>
            <a:r>
              <a:rPr lang="en-US" dirty="0"/>
              <a:t>Click to edit Master title style</a:t>
            </a:r>
          </a:p>
        </p:txBody>
      </p:sp>
      <p:sp>
        <p:nvSpPr>
          <p:cNvPr id="3" name="Subtitle 2"/>
          <p:cNvSpPr>
            <a:spLocks noGrp="1"/>
          </p:cNvSpPr>
          <p:nvPr>
            <p:ph type="subTitle" idx="1"/>
          </p:nvPr>
        </p:nvSpPr>
        <p:spPr>
          <a:xfrm>
            <a:off x="1143000" y="2164559"/>
            <a:ext cx="6858000" cy="351388"/>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Caption">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E4708FD3-9386-4CB7-A0D4-BD5A0718BE06}"/>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510838">
            <a:off x="-1374299" y="-8336153"/>
            <a:ext cx="13241214" cy="13371844"/>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65D8D0C3-DD45-49D9-82CC-1A5261B3D103}"/>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6534964" flipV="1">
            <a:off x="-3558676" y="-698902"/>
            <a:ext cx="13241214" cy="13371844"/>
          </a:xfrm>
          <a:prstGeom prst="rect">
            <a:avLst/>
          </a:prstGeom>
        </p:spPr>
      </p:pic>
      <p:sp>
        <p:nvSpPr>
          <p:cNvPr id="2" name="Title 1"/>
          <p:cNvSpPr>
            <a:spLocks noGrp="1"/>
          </p:cNvSpPr>
          <p:nvPr>
            <p:ph type="title"/>
          </p:nvPr>
        </p:nvSpPr>
        <p:spPr>
          <a:xfrm>
            <a:off x="723899" y="1280581"/>
            <a:ext cx="3600965" cy="1550425"/>
          </a:xfrm>
        </p:spPr>
        <p:txBody>
          <a:bodyPr anchor="b">
            <a:noAutofit/>
          </a:bodyPr>
          <a:lstStyle>
            <a:lvl1pPr algn="ctr">
              <a:defRPr sz="2700"/>
            </a:lvl1pPr>
          </a:lstStyle>
          <a:p>
            <a:r>
              <a:rPr lang="en-US" dirty="0"/>
              <a:t>Click to edit Master title style</a:t>
            </a:r>
          </a:p>
        </p:txBody>
      </p:sp>
      <p:sp>
        <p:nvSpPr>
          <p:cNvPr id="3" name="Picture Placeholder 2"/>
          <p:cNvSpPr>
            <a:spLocks noGrp="1" noChangeAspect="1"/>
          </p:cNvSpPr>
          <p:nvPr>
            <p:ph type="pic" idx="1"/>
          </p:nvPr>
        </p:nvSpPr>
        <p:spPr>
          <a:xfrm>
            <a:off x="4572000" y="973393"/>
            <a:ext cx="3848100" cy="28420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52487" y="3020426"/>
            <a:ext cx="3354030" cy="1121342"/>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cxnSp>
        <p:nvCxnSpPr>
          <p:cNvPr id="7" name="Conector recto 6">
            <a:extLst>
              <a:ext uri="{FF2B5EF4-FFF2-40B4-BE49-F238E27FC236}">
                <a16:creationId xmlns:a16="http://schemas.microsoft.com/office/drawing/2014/main" id="{05C88DA5-80BA-4D61-9C09-FDB3B8AF501E}"/>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89A6B5C0-94F2-42EB-ADE7-1BD413366F6B}"/>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9" name="Conector recto 8">
            <a:extLst>
              <a:ext uri="{FF2B5EF4-FFF2-40B4-BE49-F238E27FC236}">
                <a16:creationId xmlns:a16="http://schemas.microsoft.com/office/drawing/2014/main" id="{8E1C731C-C2B2-4AEA-A0A8-97EF12061ED2}"/>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0" name="Gráfico 9">
            <a:extLst>
              <a:ext uri="{FF2B5EF4-FFF2-40B4-BE49-F238E27FC236}">
                <a16:creationId xmlns:a16="http://schemas.microsoft.com/office/drawing/2014/main" id="{076DCC09-832B-429B-80E7-08B1FAF4BC0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1" name="Gráfico 10">
            <a:extLst>
              <a:ext uri="{FF2B5EF4-FFF2-40B4-BE49-F238E27FC236}">
                <a16:creationId xmlns:a16="http://schemas.microsoft.com/office/drawing/2014/main" id="{69101826-BEDA-45E9-A5D9-A919C20FC7A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2" name="Gráfico 11">
            <a:extLst>
              <a:ext uri="{FF2B5EF4-FFF2-40B4-BE49-F238E27FC236}">
                <a16:creationId xmlns:a16="http://schemas.microsoft.com/office/drawing/2014/main" id="{BDD8F7DD-8E5C-4165-8A24-BE64F3F2750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3" name="Gráfico 12">
            <a:extLst>
              <a:ext uri="{FF2B5EF4-FFF2-40B4-BE49-F238E27FC236}">
                <a16:creationId xmlns:a16="http://schemas.microsoft.com/office/drawing/2014/main" id="{7D0B63CC-CBE2-4EF8-A940-234185AAE78F}"/>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5" name="Conector recto 14">
            <a:extLst>
              <a:ext uri="{FF2B5EF4-FFF2-40B4-BE49-F238E27FC236}">
                <a16:creationId xmlns:a16="http://schemas.microsoft.com/office/drawing/2014/main" id="{8F7C02BE-F011-47C8-9C6B-A6B44615676C}"/>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04375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number">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pic>
        <p:nvPicPr>
          <p:cNvPr id="3" name="Imagen 2" descr="Un dibujo de una persona&#10;&#10;Descripción generada automáticamente con confianza baja">
            <a:extLst>
              <a:ext uri="{FF2B5EF4-FFF2-40B4-BE49-F238E27FC236}">
                <a16:creationId xmlns:a16="http://schemas.microsoft.com/office/drawing/2014/main" id="{E3D233C8-B9FA-4804-A00F-9CBD564DDAE1}"/>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510838">
            <a:off x="275492" y="-3024860"/>
            <a:ext cx="13241214" cy="13371844"/>
          </a:xfrm>
          <a:prstGeom prst="rect">
            <a:avLst/>
          </a:prstGeom>
        </p:spPr>
      </p:pic>
      <p:pic>
        <p:nvPicPr>
          <p:cNvPr id="4" name="Imagen 3" descr="Un dibujo de una persona&#10;&#10;Descripción generada automáticamente con confianza baja">
            <a:extLst>
              <a:ext uri="{FF2B5EF4-FFF2-40B4-BE49-F238E27FC236}">
                <a16:creationId xmlns:a16="http://schemas.microsoft.com/office/drawing/2014/main" id="{F2819EC2-B84B-437C-9449-583E2CE9CE85}"/>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839101" flipH="1">
            <a:off x="-10513735" y="-2193214"/>
            <a:ext cx="13241214" cy="13371844"/>
          </a:xfrm>
          <a:prstGeom prst="rect">
            <a:avLst/>
          </a:prstGeom>
        </p:spPr>
      </p:pic>
      <p:cxnSp>
        <p:nvCxnSpPr>
          <p:cNvPr id="5" name="Conector recto 4">
            <a:extLst>
              <a:ext uri="{FF2B5EF4-FFF2-40B4-BE49-F238E27FC236}">
                <a16:creationId xmlns:a16="http://schemas.microsoft.com/office/drawing/2014/main" id="{3734A222-4087-451E-9EF6-ED4F1894335F}"/>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CD9CD7BF-C765-41D3-BEE7-76A16676F234}"/>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6E5DAFD3-22F8-4DD3-9799-6EA3EAC1C8BC}"/>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Gráfico 8">
            <a:extLst>
              <a:ext uri="{FF2B5EF4-FFF2-40B4-BE49-F238E27FC236}">
                <a16:creationId xmlns:a16="http://schemas.microsoft.com/office/drawing/2014/main" id="{9E0DBF24-EA10-43CD-B900-3F53882CAC3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0" name="Gráfico 9">
            <a:extLst>
              <a:ext uri="{FF2B5EF4-FFF2-40B4-BE49-F238E27FC236}">
                <a16:creationId xmlns:a16="http://schemas.microsoft.com/office/drawing/2014/main" id="{21801516-4105-40EF-84C5-74B9D0BD0C8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1" name="Gráfico 10">
            <a:extLst>
              <a:ext uri="{FF2B5EF4-FFF2-40B4-BE49-F238E27FC236}">
                <a16:creationId xmlns:a16="http://schemas.microsoft.com/office/drawing/2014/main" id="{5DC2D0BE-734E-4E76-A2C5-BE589B66056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2" name="Gráfico 11">
            <a:extLst>
              <a:ext uri="{FF2B5EF4-FFF2-40B4-BE49-F238E27FC236}">
                <a16:creationId xmlns:a16="http://schemas.microsoft.com/office/drawing/2014/main" id="{3EB05DDC-0B5E-4116-9D5B-646A1A73EC8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4" name="Conector recto 13">
            <a:extLst>
              <a:ext uri="{FF2B5EF4-FFF2-40B4-BE49-F238E27FC236}">
                <a16:creationId xmlns:a16="http://schemas.microsoft.com/office/drawing/2014/main" id="{7637D087-0880-487B-BCAA-4A9C4172F73F}"/>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58148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four columns">
    <p:spTree>
      <p:nvGrpSpPr>
        <p:cNvPr id="1" name=""/>
        <p:cNvGrpSpPr/>
        <p:nvPr/>
      </p:nvGrpSpPr>
      <p:grpSpPr>
        <a:xfrm>
          <a:off x="0" y="0"/>
          <a:ext cx="0" cy="0"/>
          <a:chOff x="0" y="0"/>
          <a:chExt cx="0" cy="0"/>
        </a:xfrm>
      </p:grpSpPr>
      <p:pic>
        <p:nvPicPr>
          <p:cNvPr id="28" name="Imagen 27" descr="Un dibujo de una persona&#10;&#10;Descripción generada automáticamente con confianza baja">
            <a:extLst>
              <a:ext uri="{FF2B5EF4-FFF2-40B4-BE49-F238E27FC236}">
                <a16:creationId xmlns:a16="http://schemas.microsoft.com/office/drawing/2014/main" id="{F67963E2-5174-4FC4-A5E9-D91903589159}"/>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345934">
            <a:off x="-4321045" y="-11262238"/>
            <a:ext cx="17738070" cy="17913064"/>
          </a:xfrm>
          <a:prstGeom prst="rect">
            <a:avLst/>
          </a:prstGeom>
        </p:spPr>
      </p:pic>
      <p:pic>
        <p:nvPicPr>
          <p:cNvPr id="27" name="Imagen 26" descr="Un dibujo de una persona&#10;&#10;Descripción generada automáticamente con confianza baja">
            <a:extLst>
              <a:ext uri="{FF2B5EF4-FFF2-40B4-BE49-F238E27FC236}">
                <a16:creationId xmlns:a16="http://schemas.microsoft.com/office/drawing/2014/main" id="{FC0E1457-1E33-46DC-A08C-2431FEB9566C}"/>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8854338" flipH="1">
            <a:off x="-7897707" y="1464331"/>
            <a:ext cx="12133088" cy="12252786"/>
          </a:xfrm>
          <a:prstGeom prst="rect">
            <a:avLst/>
          </a:prstGeom>
        </p:spPr>
      </p:pic>
      <p:sp>
        <p:nvSpPr>
          <p:cNvPr id="3" name="Date Placeholder 2">
            <a:extLst>
              <a:ext uri="{FF2B5EF4-FFF2-40B4-BE49-F238E27FC236}">
                <a16:creationId xmlns:a16="http://schemas.microsoft.com/office/drawing/2014/main" id="{5A23207F-3A99-479A-8D98-54FCC6B21D2A}"/>
              </a:ext>
            </a:extLst>
          </p:cNvPr>
          <p:cNvSpPr>
            <a:spLocks noGrp="1"/>
          </p:cNvSpPr>
          <p:nvPr>
            <p:ph type="dt" sz="half" idx="10"/>
          </p:nvPr>
        </p:nvSpPr>
        <p:spPr/>
        <p:txBody>
          <a:bodyPr/>
          <a:lstStyle/>
          <a:p>
            <a:fld id="{9513EFF7-90E2-431F-8E31-BA0CE4C55B2F}" type="datetimeFigureOut">
              <a:rPr lang="en-US" smtClean="0"/>
              <a:t>5/24/2023</a:t>
            </a:fld>
            <a:endParaRPr lang="en-US" dirty="0"/>
          </a:p>
        </p:txBody>
      </p:sp>
      <p:sp>
        <p:nvSpPr>
          <p:cNvPr id="4" name="Footer Placeholder 3">
            <a:extLst>
              <a:ext uri="{FF2B5EF4-FFF2-40B4-BE49-F238E27FC236}">
                <a16:creationId xmlns:a16="http://schemas.microsoft.com/office/drawing/2014/main" id="{2EABC894-7C47-47FE-979B-D1600C3FAC3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1F3D13E-9C06-4F32-B4E5-20DCCDD93C3A}"/>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11" name="Title 7">
            <a:extLst>
              <a:ext uri="{FF2B5EF4-FFF2-40B4-BE49-F238E27FC236}">
                <a16:creationId xmlns:a16="http://schemas.microsoft.com/office/drawing/2014/main" id="{E1A90284-BB8E-44FF-BAF3-4210A062EBE1}"/>
              </a:ext>
            </a:extLst>
          </p:cNvPr>
          <p:cNvSpPr>
            <a:spLocks noGrp="1"/>
          </p:cNvSpPr>
          <p:nvPr>
            <p:ph type="title"/>
          </p:nvPr>
        </p:nvSpPr>
        <p:spPr>
          <a:xfrm>
            <a:off x="723900" y="552450"/>
            <a:ext cx="6019800" cy="715566"/>
          </a:xfrm>
        </p:spPr>
        <p:txBody>
          <a:bodyPr/>
          <a:lstStyle>
            <a:lvl1pPr algn="ctr">
              <a:defRPr/>
            </a:lvl1p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hasCustomPrompt="1"/>
          </p:nvPr>
        </p:nvSpPr>
        <p:spPr>
          <a:xfrm>
            <a:off x="985769" y="2298064"/>
            <a:ext cx="2550242" cy="469496"/>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p:nvPr>
        </p:nvSpPr>
        <p:spPr>
          <a:xfrm>
            <a:off x="985769" y="1905581"/>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p:nvPr>
        </p:nvSpPr>
        <p:spPr>
          <a:xfrm>
            <a:off x="985769" y="1409401"/>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CD50625D-D1D2-4BED-A57E-AF2558964A5D}"/>
              </a:ext>
            </a:extLst>
          </p:cNvPr>
          <p:cNvSpPr>
            <a:spLocks noGrp="1"/>
          </p:cNvSpPr>
          <p:nvPr>
            <p:ph type="body" idx="15" hasCustomPrompt="1"/>
          </p:nvPr>
        </p:nvSpPr>
        <p:spPr>
          <a:xfrm>
            <a:off x="4122832" y="2298064"/>
            <a:ext cx="2550242" cy="469496"/>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79B24D4A-24D4-4C19-B8E4-B7B34D055A22}"/>
              </a:ext>
            </a:extLst>
          </p:cNvPr>
          <p:cNvSpPr>
            <a:spLocks noGrp="1"/>
          </p:cNvSpPr>
          <p:nvPr>
            <p:ph type="body" idx="16"/>
          </p:nvPr>
        </p:nvSpPr>
        <p:spPr>
          <a:xfrm>
            <a:off x="4122832" y="1905581"/>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AF97CD13-C2D8-4DF9-B701-0C88073DB5E7}"/>
              </a:ext>
            </a:extLst>
          </p:cNvPr>
          <p:cNvSpPr>
            <a:spLocks noGrp="1"/>
          </p:cNvSpPr>
          <p:nvPr>
            <p:ph type="body" idx="17"/>
          </p:nvPr>
        </p:nvSpPr>
        <p:spPr>
          <a:xfrm>
            <a:off x="4122832" y="1409401"/>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1" name="Text Placeholder 2">
            <a:extLst>
              <a:ext uri="{FF2B5EF4-FFF2-40B4-BE49-F238E27FC236}">
                <a16:creationId xmlns:a16="http://schemas.microsoft.com/office/drawing/2014/main" id="{4529610B-4413-481B-B9E0-8FEBA647F1CE}"/>
              </a:ext>
            </a:extLst>
          </p:cNvPr>
          <p:cNvSpPr>
            <a:spLocks noGrp="1"/>
          </p:cNvSpPr>
          <p:nvPr>
            <p:ph type="body" idx="18" hasCustomPrompt="1"/>
          </p:nvPr>
        </p:nvSpPr>
        <p:spPr>
          <a:xfrm>
            <a:off x="4122830" y="3767411"/>
            <a:ext cx="2550242" cy="468000"/>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79E34447-83CD-4552-9429-F4C44AEEADE0}"/>
              </a:ext>
            </a:extLst>
          </p:cNvPr>
          <p:cNvSpPr>
            <a:spLocks noGrp="1"/>
          </p:cNvSpPr>
          <p:nvPr>
            <p:ph type="body" idx="19"/>
          </p:nvPr>
        </p:nvSpPr>
        <p:spPr>
          <a:xfrm>
            <a:off x="4122830" y="3374929"/>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2D68B7FF-8382-40DA-B2CD-B737321134AF}"/>
              </a:ext>
            </a:extLst>
          </p:cNvPr>
          <p:cNvSpPr>
            <a:spLocks noGrp="1"/>
          </p:cNvSpPr>
          <p:nvPr>
            <p:ph type="body" idx="20"/>
          </p:nvPr>
        </p:nvSpPr>
        <p:spPr>
          <a:xfrm>
            <a:off x="4122830" y="2878749"/>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C1443ACC-3C2E-43B1-9C41-F1B650BA568E}"/>
              </a:ext>
            </a:extLst>
          </p:cNvPr>
          <p:cNvSpPr>
            <a:spLocks noGrp="1"/>
          </p:cNvSpPr>
          <p:nvPr>
            <p:ph type="body" idx="21" hasCustomPrompt="1"/>
          </p:nvPr>
        </p:nvSpPr>
        <p:spPr>
          <a:xfrm>
            <a:off x="985769" y="3767411"/>
            <a:ext cx="2550242" cy="468000"/>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B307829D-4950-496A-B2D0-D6A3A027FF4A}"/>
              </a:ext>
            </a:extLst>
          </p:cNvPr>
          <p:cNvSpPr>
            <a:spLocks noGrp="1"/>
          </p:cNvSpPr>
          <p:nvPr>
            <p:ph type="body" idx="22"/>
          </p:nvPr>
        </p:nvSpPr>
        <p:spPr>
          <a:xfrm>
            <a:off x="985769" y="3374929"/>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6" name="Text Placeholder 2">
            <a:extLst>
              <a:ext uri="{FF2B5EF4-FFF2-40B4-BE49-F238E27FC236}">
                <a16:creationId xmlns:a16="http://schemas.microsoft.com/office/drawing/2014/main" id="{0A44834D-2338-486D-8D4E-217E192CEA8D}"/>
              </a:ext>
            </a:extLst>
          </p:cNvPr>
          <p:cNvSpPr>
            <a:spLocks noGrp="1"/>
          </p:cNvSpPr>
          <p:nvPr>
            <p:ph type="body" idx="23"/>
          </p:nvPr>
        </p:nvSpPr>
        <p:spPr>
          <a:xfrm>
            <a:off x="985769" y="2878749"/>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cxnSp>
        <p:nvCxnSpPr>
          <p:cNvPr id="29" name="Conector recto 28">
            <a:extLst>
              <a:ext uri="{FF2B5EF4-FFF2-40B4-BE49-F238E27FC236}">
                <a16:creationId xmlns:a16="http://schemas.microsoft.com/office/drawing/2014/main" id="{18EACD20-B30A-4D61-8701-0DCE30032607}"/>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30" name="Conector recto 29">
            <a:extLst>
              <a:ext uri="{FF2B5EF4-FFF2-40B4-BE49-F238E27FC236}">
                <a16:creationId xmlns:a16="http://schemas.microsoft.com/office/drawing/2014/main" id="{A37FF54E-A915-46D5-BD29-3F9ED0D9499D}"/>
              </a:ext>
            </a:extLst>
          </p:cNvPr>
          <p:cNvCxnSpPr>
            <a:cxnSpLocks/>
          </p:cNvCxnSpPr>
          <p:nvPr userDrawn="1"/>
        </p:nvCxnSpPr>
        <p:spPr>
          <a:xfrm>
            <a:off x="8420100" y="-32185"/>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31" name="Conector recto 30">
            <a:extLst>
              <a:ext uri="{FF2B5EF4-FFF2-40B4-BE49-F238E27FC236}">
                <a16:creationId xmlns:a16="http://schemas.microsoft.com/office/drawing/2014/main" id="{7F7A88B9-B1D6-4D3E-8E61-CD2B9E22C0FB}"/>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3" name="Gráfico 32">
            <a:extLst>
              <a:ext uri="{FF2B5EF4-FFF2-40B4-BE49-F238E27FC236}">
                <a16:creationId xmlns:a16="http://schemas.microsoft.com/office/drawing/2014/main" id="{7BD30729-018D-4ECF-9C6C-7FD0005CC2CE}"/>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34" name="Gráfico 33">
            <a:extLst>
              <a:ext uri="{FF2B5EF4-FFF2-40B4-BE49-F238E27FC236}">
                <a16:creationId xmlns:a16="http://schemas.microsoft.com/office/drawing/2014/main" id="{8809F639-8FED-49E1-B8EE-C777D14AFDA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cxnSp>
        <p:nvCxnSpPr>
          <p:cNvPr id="35" name="Conector recto 34">
            <a:extLst>
              <a:ext uri="{FF2B5EF4-FFF2-40B4-BE49-F238E27FC236}">
                <a16:creationId xmlns:a16="http://schemas.microsoft.com/office/drawing/2014/main" id="{D7D30AED-FC2B-4777-8886-C8335679BA96}"/>
              </a:ext>
            </a:extLst>
          </p:cNvPr>
          <p:cNvCxnSpPr>
            <a:cxnSpLocks/>
          </p:cNvCxnSpPr>
          <p:nvPr userDrawn="1"/>
        </p:nvCxnSpPr>
        <p:spPr>
          <a:xfrm>
            <a:off x="8420100" y="4591050"/>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6" name="Gráfico 35">
            <a:extLst>
              <a:ext uri="{FF2B5EF4-FFF2-40B4-BE49-F238E27FC236}">
                <a16:creationId xmlns:a16="http://schemas.microsoft.com/office/drawing/2014/main" id="{A159AE19-18EA-4CB2-AB2F-7099B331282A}"/>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37" name="Gráfico 36">
            <a:extLst>
              <a:ext uri="{FF2B5EF4-FFF2-40B4-BE49-F238E27FC236}">
                <a16:creationId xmlns:a16="http://schemas.microsoft.com/office/drawing/2014/main" id="{236D9404-65CB-44B9-B83B-426C3D9DC78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cxnSp>
        <p:nvCxnSpPr>
          <p:cNvPr id="38" name="Conector recto 37">
            <a:extLst>
              <a:ext uri="{FF2B5EF4-FFF2-40B4-BE49-F238E27FC236}">
                <a16:creationId xmlns:a16="http://schemas.microsoft.com/office/drawing/2014/main" id="{0D28EE63-36A0-49C6-BF02-7F6CBDEB1D7F}"/>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1371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three columns">
    <p:spTree>
      <p:nvGrpSpPr>
        <p:cNvPr id="1" name=""/>
        <p:cNvGrpSpPr/>
        <p:nvPr/>
      </p:nvGrpSpPr>
      <p:grpSpPr>
        <a:xfrm>
          <a:off x="0" y="0"/>
          <a:ext cx="0" cy="0"/>
          <a:chOff x="0" y="0"/>
          <a:chExt cx="0" cy="0"/>
        </a:xfrm>
      </p:grpSpPr>
      <p:pic>
        <p:nvPicPr>
          <p:cNvPr id="12" name="Imagen 11" descr="Un dibujo de una persona&#10;&#10;Descripción generada automáticamente con confianza baja">
            <a:extLst>
              <a:ext uri="{FF2B5EF4-FFF2-40B4-BE49-F238E27FC236}">
                <a16:creationId xmlns:a16="http://schemas.microsoft.com/office/drawing/2014/main" id="{EEE03910-B97B-44A2-A965-37F9950A02F2}"/>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2753199" flipH="1">
            <a:off x="-6620606" y="-6133472"/>
            <a:ext cx="13241214" cy="13371844"/>
          </a:xfrm>
          <a:prstGeom prst="rect">
            <a:avLst/>
          </a:prstGeom>
        </p:spPr>
      </p:pic>
      <p:pic>
        <p:nvPicPr>
          <p:cNvPr id="13" name="Imagen 12" descr="Un dibujo de una persona&#10;&#10;Descripción generada automáticamente con confianza baja">
            <a:extLst>
              <a:ext uri="{FF2B5EF4-FFF2-40B4-BE49-F238E27FC236}">
                <a16:creationId xmlns:a16="http://schemas.microsoft.com/office/drawing/2014/main" id="{EECD899E-77B0-4C2F-8E9B-22C3E5A37C22}"/>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5400000" flipH="1">
            <a:off x="6411049" y="844918"/>
            <a:ext cx="13241214" cy="13371844"/>
          </a:xfrm>
          <a:prstGeom prst="rect">
            <a:avLst/>
          </a:prstGeom>
        </p:spPr>
      </p:pic>
      <p:sp>
        <p:nvSpPr>
          <p:cNvPr id="2" name="Title 1">
            <a:extLst>
              <a:ext uri="{FF2B5EF4-FFF2-40B4-BE49-F238E27FC236}">
                <a16:creationId xmlns:a16="http://schemas.microsoft.com/office/drawing/2014/main" id="{81B216C9-25F2-4E9A-9F78-0530A54C49E8}"/>
              </a:ext>
            </a:extLst>
          </p:cNvPr>
          <p:cNvSpPr>
            <a:spLocks noGrp="1"/>
          </p:cNvSpPr>
          <p:nvPr>
            <p:ph type="title"/>
          </p:nvPr>
        </p:nvSpPr>
        <p:spPr/>
        <p:txBody>
          <a:bodyPr/>
          <a:lstStyle>
            <a:lvl1pPr algn="ctr">
              <a:defRPr/>
            </a:lvl1pPr>
          </a:lstStyle>
          <a:p>
            <a:r>
              <a:rPr lang="en-US" dirty="0"/>
              <a:t>Click to edit Master title style</a:t>
            </a:r>
          </a:p>
        </p:txBody>
      </p:sp>
      <p:sp>
        <p:nvSpPr>
          <p:cNvPr id="6" name="Content Placeholder 2">
            <a:extLst>
              <a:ext uri="{FF2B5EF4-FFF2-40B4-BE49-F238E27FC236}">
                <a16:creationId xmlns:a16="http://schemas.microsoft.com/office/drawing/2014/main" id="{B55ED5E6-9651-4767-9A5B-CB3879448282}"/>
              </a:ext>
            </a:extLst>
          </p:cNvPr>
          <p:cNvSpPr>
            <a:spLocks noGrp="1"/>
          </p:cNvSpPr>
          <p:nvPr>
            <p:ph sz="half" idx="1"/>
          </p:nvPr>
        </p:nvSpPr>
        <p:spPr>
          <a:xfrm>
            <a:off x="817925" y="1903728"/>
            <a:ext cx="2444540" cy="516566"/>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2AEA3490-67CC-4B49-867B-59A5F0527F71}"/>
              </a:ext>
            </a:extLst>
          </p:cNvPr>
          <p:cNvSpPr>
            <a:spLocks noGrp="1"/>
          </p:cNvSpPr>
          <p:nvPr>
            <p:ph sz="half" idx="2"/>
          </p:nvPr>
        </p:nvSpPr>
        <p:spPr>
          <a:xfrm>
            <a:off x="3360177" y="1903728"/>
            <a:ext cx="2444540" cy="516566"/>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a:extLst>
              <a:ext uri="{FF2B5EF4-FFF2-40B4-BE49-F238E27FC236}">
                <a16:creationId xmlns:a16="http://schemas.microsoft.com/office/drawing/2014/main" id="{F44A65C1-537A-49EC-B360-2884C343A26E}"/>
              </a:ext>
            </a:extLst>
          </p:cNvPr>
          <p:cNvSpPr>
            <a:spLocks noGrp="1"/>
          </p:cNvSpPr>
          <p:nvPr>
            <p:ph type="body" idx="14"/>
          </p:nvPr>
        </p:nvSpPr>
        <p:spPr>
          <a:xfrm>
            <a:off x="907029" y="1558788"/>
            <a:ext cx="226633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 name="Text Placeholder 2">
            <a:extLst>
              <a:ext uri="{FF2B5EF4-FFF2-40B4-BE49-F238E27FC236}">
                <a16:creationId xmlns:a16="http://schemas.microsoft.com/office/drawing/2014/main" id="{4A576A6E-6F7A-44AB-90FE-92E4056E8F3B}"/>
              </a:ext>
            </a:extLst>
          </p:cNvPr>
          <p:cNvSpPr>
            <a:spLocks noGrp="1"/>
          </p:cNvSpPr>
          <p:nvPr>
            <p:ph type="body" idx="17"/>
          </p:nvPr>
        </p:nvSpPr>
        <p:spPr>
          <a:xfrm>
            <a:off x="3449281" y="1557110"/>
            <a:ext cx="226633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Content Placeholder 3">
            <a:extLst>
              <a:ext uri="{FF2B5EF4-FFF2-40B4-BE49-F238E27FC236}">
                <a16:creationId xmlns:a16="http://schemas.microsoft.com/office/drawing/2014/main" id="{8ABFA7B1-3F38-4BB3-990D-E15E1AAD4718}"/>
              </a:ext>
            </a:extLst>
          </p:cNvPr>
          <p:cNvSpPr>
            <a:spLocks noGrp="1"/>
          </p:cNvSpPr>
          <p:nvPr>
            <p:ph sz="half" idx="18"/>
          </p:nvPr>
        </p:nvSpPr>
        <p:spPr>
          <a:xfrm>
            <a:off x="5902429" y="1903727"/>
            <a:ext cx="2444540" cy="516566"/>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10E1E2C2-B2A4-4196-9BED-46BB448A9BBA}"/>
              </a:ext>
            </a:extLst>
          </p:cNvPr>
          <p:cNvSpPr>
            <a:spLocks noGrp="1"/>
          </p:cNvSpPr>
          <p:nvPr>
            <p:ph type="body" idx="19"/>
          </p:nvPr>
        </p:nvSpPr>
        <p:spPr>
          <a:xfrm>
            <a:off x="5991533" y="1552960"/>
            <a:ext cx="226633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cxnSp>
        <p:nvCxnSpPr>
          <p:cNvPr id="14" name="Conector recto 13">
            <a:extLst>
              <a:ext uri="{FF2B5EF4-FFF2-40B4-BE49-F238E27FC236}">
                <a16:creationId xmlns:a16="http://schemas.microsoft.com/office/drawing/2014/main" id="{0271B9BA-F088-4430-97E7-E419B6629344}"/>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5" name="Conector recto 14">
            <a:extLst>
              <a:ext uri="{FF2B5EF4-FFF2-40B4-BE49-F238E27FC236}">
                <a16:creationId xmlns:a16="http://schemas.microsoft.com/office/drawing/2014/main" id="{208F0E19-7244-402E-BACD-F17AA841E375}"/>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6" name="Conector recto 15">
            <a:extLst>
              <a:ext uri="{FF2B5EF4-FFF2-40B4-BE49-F238E27FC236}">
                <a16:creationId xmlns:a16="http://schemas.microsoft.com/office/drawing/2014/main" id="{08C685F3-18AE-4C41-B8E6-DDA4088549A3}"/>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7" name="Gráfico 16">
            <a:extLst>
              <a:ext uri="{FF2B5EF4-FFF2-40B4-BE49-F238E27FC236}">
                <a16:creationId xmlns:a16="http://schemas.microsoft.com/office/drawing/2014/main" id="{A0866C04-E390-479A-8FBD-972DE70495AF}"/>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8" name="Gráfico 17">
            <a:extLst>
              <a:ext uri="{FF2B5EF4-FFF2-40B4-BE49-F238E27FC236}">
                <a16:creationId xmlns:a16="http://schemas.microsoft.com/office/drawing/2014/main" id="{29645637-F1B1-4012-A8FE-5E1BD4A1AD1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9" name="Gráfico 18">
            <a:extLst>
              <a:ext uri="{FF2B5EF4-FFF2-40B4-BE49-F238E27FC236}">
                <a16:creationId xmlns:a16="http://schemas.microsoft.com/office/drawing/2014/main" id="{87BF4685-2D5B-4BC4-B4F2-45A5089CFED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20" name="Gráfico 19">
            <a:extLst>
              <a:ext uri="{FF2B5EF4-FFF2-40B4-BE49-F238E27FC236}">
                <a16:creationId xmlns:a16="http://schemas.microsoft.com/office/drawing/2014/main" id="{0E895A3E-87F6-46F0-BD25-C9319FF2E6C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22" name="Conector recto 21">
            <a:extLst>
              <a:ext uri="{FF2B5EF4-FFF2-40B4-BE49-F238E27FC236}">
                <a16:creationId xmlns:a16="http://schemas.microsoft.com/office/drawing/2014/main" id="{3082C660-B6A6-431E-8035-DEA220F2652F}"/>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8713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hanks">
    <p:spTree>
      <p:nvGrpSpPr>
        <p:cNvPr id="1" name=""/>
        <p:cNvGrpSpPr/>
        <p:nvPr/>
      </p:nvGrpSpPr>
      <p:grpSpPr>
        <a:xfrm>
          <a:off x="0" y="0"/>
          <a:ext cx="0" cy="0"/>
          <a:chOff x="0" y="0"/>
          <a:chExt cx="0" cy="0"/>
        </a:xfrm>
      </p:grpSpPr>
      <p:pic>
        <p:nvPicPr>
          <p:cNvPr id="8" name="Imagen 7" descr="Un dibujo de una persona&#10;&#10;Descripción generada automáticamente con confianza baja">
            <a:extLst>
              <a:ext uri="{FF2B5EF4-FFF2-40B4-BE49-F238E27FC236}">
                <a16:creationId xmlns:a16="http://schemas.microsoft.com/office/drawing/2014/main" id="{0EEA0350-F3C7-41B7-91CB-73B7A17AEE5B}"/>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510838">
            <a:off x="308792" y="-3983126"/>
            <a:ext cx="13241214" cy="13371844"/>
          </a:xfrm>
          <a:prstGeom prst="rect">
            <a:avLst/>
          </a:prstGeom>
        </p:spPr>
      </p:pic>
      <p:pic>
        <p:nvPicPr>
          <p:cNvPr id="5" name="Imagen 4" descr="Un dibujo de una persona&#10;&#10;Descripción generada automáticamente con confianza baja">
            <a:extLst>
              <a:ext uri="{FF2B5EF4-FFF2-40B4-BE49-F238E27FC236}">
                <a16:creationId xmlns:a16="http://schemas.microsoft.com/office/drawing/2014/main" id="{9BEA86F1-F096-45E1-8C2B-5F31A2244400}"/>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7089162" flipH="1">
            <a:off x="-4138975" y="-655673"/>
            <a:ext cx="13241214" cy="13371844"/>
          </a:xfrm>
          <a:prstGeom prst="rect">
            <a:avLst/>
          </a:prstGeom>
        </p:spPr>
      </p:pic>
      <p:sp>
        <p:nvSpPr>
          <p:cNvPr id="2" name="Title 1">
            <a:extLst>
              <a:ext uri="{FF2B5EF4-FFF2-40B4-BE49-F238E27FC236}">
                <a16:creationId xmlns:a16="http://schemas.microsoft.com/office/drawing/2014/main" id="{00A5C77C-9605-4FAE-AC0A-22A7D3427836}"/>
              </a:ext>
            </a:extLst>
          </p:cNvPr>
          <p:cNvSpPr>
            <a:spLocks noGrp="1"/>
          </p:cNvSpPr>
          <p:nvPr>
            <p:ph type="title"/>
          </p:nvPr>
        </p:nvSpPr>
        <p:spPr>
          <a:xfrm>
            <a:off x="723900" y="785479"/>
            <a:ext cx="7696200" cy="922389"/>
          </a:xfrm>
        </p:spPr>
        <p:txBody>
          <a:bodyPr>
            <a:noAutofit/>
          </a:bodyPr>
          <a:lstStyle>
            <a:lvl1pPr algn="ctr">
              <a:defRPr sz="6000"/>
            </a:lvl1pPr>
          </a:lstStyle>
          <a:p>
            <a:r>
              <a:rPr lang="en-US" dirty="0"/>
              <a:t>Click to edit Master title style</a:t>
            </a:r>
          </a:p>
        </p:txBody>
      </p:sp>
      <p:sp>
        <p:nvSpPr>
          <p:cNvPr id="6" name="Google Shape;135;p24">
            <a:extLst>
              <a:ext uri="{FF2B5EF4-FFF2-40B4-BE49-F238E27FC236}">
                <a16:creationId xmlns:a16="http://schemas.microsoft.com/office/drawing/2014/main" id="{651A2E26-AA59-4BEA-B8D5-AB7940BBE046}"/>
              </a:ext>
            </a:extLst>
          </p:cNvPr>
          <p:cNvSpPr txBox="1"/>
          <p:nvPr userDrawn="1"/>
        </p:nvSpPr>
        <p:spPr>
          <a:xfrm>
            <a:off x="2210700" y="3487250"/>
            <a:ext cx="47187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b="1" dirty="0">
                <a:solidFill>
                  <a:schemeClr val="tx1"/>
                </a:solidFill>
                <a:latin typeface="Darker Grotesque" pitchFamily="2" charset="0"/>
                <a:ea typeface="Anaheim"/>
                <a:cs typeface="Anaheim"/>
                <a:sym typeface="Anaheim"/>
              </a:rPr>
              <a:t>CREDITS</a:t>
            </a:r>
            <a:r>
              <a:rPr lang="en" sz="1200" dirty="0">
                <a:solidFill>
                  <a:schemeClr val="tx1"/>
                </a:solidFill>
                <a:latin typeface="Darker Grotesque" pitchFamily="2" charset="0"/>
                <a:ea typeface="Anaheim"/>
                <a:cs typeface="Anaheim"/>
                <a:sym typeface="Anaheim"/>
              </a:rPr>
              <a:t>: This presentation template was created by </a:t>
            </a:r>
            <a:r>
              <a:rPr lang="en" sz="1200" b="1" dirty="0">
                <a:solidFill>
                  <a:schemeClr val="tx1"/>
                </a:solidFill>
                <a:uFill>
                  <a:noFill/>
                </a:uFill>
                <a:latin typeface="Darker Grotesque" pitchFamily="2" charset="0"/>
                <a:ea typeface="Anaheim"/>
                <a:cs typeface="Anaheim"/>
                <a:sym typeface="Anaheim"/>
                <a:hlinkClick r:id="rId3">
                  <a:extLst>
                    <a:ext uri="{A12FA001-AC4F-418D-AE19-62706E023703}">
                      <ahyp:hlinkClr xmlns:ahyp="http://schemas.microsoft.com/office/drawing/2018/hyperlinkcolor" val="tx"/>
                    </a:ext>
                  </a:extLst>
                </a:hlinkClick>
              </a:rPr>
              <a:t>Slidesgo</a:t>
            </a:r>
            <a:r>
              <a:rPr lang="en" sz="1200" dirty="0">
                <a:solidFill>
                  <a:schemeClr val="tx1"/>
                </a:solidFill>
                <a:latin typeface="Darker Grotesque" pitchFamily="2" charset="0"/>
                <a:ea typeface="Anaheim"/>
                <a:cs typeface="Anaheim"/>
                <a:sym typeface="Anaheim"/>
              </a:rPr>
              <a:t>, including icons by </a:t>
            </a:r>
            <a:r>
              <a:rPr lang="en" sz="1200" b="1" dirty="0">
                <a:solidFill>
                  <a:schemeClr val="tx1"/>
                </a:solidFill>
                <a:uFill>
                  <a:noFill/>
                </a:uFill>
                <a:latin typeface="Darker Grotesque" pitchFamily="2" charset="0"/>
                <a:ea typeface="Anaheim"/>
                <a:cs typeface="Anaheim"/>
                <a:sym typeface="Anaheim"/>
                <a:hlinkClick r:id="rId4">
                  <a:extLst>
                    <a:ext uri="{A12FA001-AC4F-418D-AE19-62706E023703}">
                      <ahyp:hlinkClr xmlns:ahyp="http://schemas.microsoft.com/office/drawing/2018/hyperlinkcolor" val="tx"/>
                    </a:ext>
                  </a:extLst>
                </a:hlinkClick>
              </a:rPr>
              <a:t>Flaticon</a:t>
            </a:r>
            <a:r>
              <a:rPr lang="en" sz="1200" dirty="0">
                <a:solidFill>
                  <a:schemeClr val="tx1"/>
                </a:solidFill>
                <a:latin typeface="Darker Grotesque" pitchFamily="2" charset="0"/>
                <a:ea typeface="Anaheim"/>
                <a:cs typeface="Anaheim"/>
                <a:sym typeface="Anaheim"/>
              </a:rPr>
              <a:t>, infographics &amp; images by </a:t>
            </a:r>
            <a:r>
              <a:rPr lang="en" sz="1200" b="1" dirty="0">
                <a:solidFill>
                  <a:schemeClr val="tx1"/>
                </a:solidFill>
                <a:uFill>
                  <a:noFill/>
                </a:uFill>
                <a:latin typeface="Darker Grotesque" pitchFamily="2" charset="0"/>
                <a:ea typeface="Anaheim"/>
                <a:cs typeface="Anaheim"/>
                <a:sym typeface="Anaheim"/>
                <a:hlinkClick r:id="rId5">
                  <a:extLst>
                    <a:ext uri="{A12FA001-AC4F-418D-AE19-62706E023703}">
                      <ahyp:hlinkClr xmlns:ahyp="http://schemas.microsoft.com/office/drawing/2018/hyperlinkcolor" val="tx"/>
                    </a:ext>
                  </a:extLst>
                </a:hlinkClick>
              </a:rPr>
              <a:t>Freepik</a:t>
            </a:r>
            <a:endParaRPr sz="1200" b="1" dirty="0">
              <a:solidFill>
                <a:schemeClr val="tx1"/>
              </a:solidFill>
              <a:latin typeface="Darker Grotesque" pitchFamily="2" charset="0"/>
              <a:ea typeface="Anaheim"/>
              <a:cs typeface="Anaheim"/>
              <a:sym typeface="Anaheim"/>
            </a:endParaRPr>
          </a:p>
        </p:txBody>
      </p:sp>
      <p:sp>
        <p:nvSpPr>
          <p:cNvPr id="7" name="Text Placeholder 3">
            <a:extLst>
              <a:ext uri="{FF2B5EF4-FFF2-40B4-BE49-F238E27FC236}">
                <a16:creationId xmlns:a16="http://schemas.microsoft.com/office/drawing/2014/main" id="{1E841DF3-0C34-48E1-B17F-1B859283C087}"/>
              </a:ext>
            </a:extLst>
          </p:cNvPr>
          <p:cNvSpPr>
            <a:spLocks noGrp="1"/>
          </p:cNvSpPr>
          <p:nvPr>
            <p:ph type="body" sz="half" idx="2" hasCustomPrompt="1"/>
          </p:nvPr>
        </p:nvSpPr>
        <p:spPr>
          <a:xfrm>
            <a:off x="2894985" y="1658726"/>
            <a:ext cx="3354030" cy="1276204"/>
          </a:xfrm>
        </p:spPr>
        <p:txBody>
          <a:bodyPr anchor="ctr" anchorCtr="1">
            <a:noAutofit/>
          </a:bodyPr>
          <a:lstStyle>
            <a:lvl1pPr marL="0" indent="0" algn="ctr">
              <a:spcBef>
                <a:spcPts val="0"/>
              </a:spcBef>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9" name="Rectángulo 8">
            <a:extLst>
              <a:ext uri="{FF2B5EF4-FFF2-40B4-BE49-F238E27FC236}">
                <a16:creationId xmlns:a16="http://schemas.microsoft.com/office/drawing/2014/main" id="{39759C21-5EF0-4D75-BE38-FC8CD7AC437C}"/>
              </a:ext>
            </a:extLst>
          </p:cNvPr>
          <p:cNvSpPr/>
          <p:nvPr userDrawn="1"/>
        </p:nvSpPr>
        <p:spPr>
          <a:xfrm>
            <a:off x="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9">
            <a:extLst>
              <a:ext uri="{FF2B5EF4-FFF2-40B4-BE49-F238E27FC236}">
                <a16:creationId xmlns:a16="http://schemas.microsoft.com/office/drawing/2014/main" id="{24E147C1-EC8D-4A1D-A520-7C0687A458E4}"/>
              </a:ext>
            </a:extLst>
          </p:cNvPr>
          <p:cNvSpPr/>
          <p:nvPr userDrawn="1"/>
        </p:nvSpPr>
        <p:spPr>
          <a:xfrm>
            <a:off x="842010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10">
            <a:extLst>
              <a:ext uri="{FF2B5EF4-FFF2-40B4-BE49-F238E27FC236}">
                <a16:creationId xmlns:a16="http://schemas.microsoft.com/office/drawing/2014/main" id="{45D3BB67-3502-4A5A-8ED0-9A53481670E1}"/>
              </a:ext>
            </a:extLst>
          </p:cNvPr>
          <p:cNvSpPr/>
          <p:nvPr userDrawn="1"/>
        </p:nvSpPr>
        <p:spPr>
          <a:xfrm rot="5400000">
            <a:off x="4295775" y="2952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Rectángulo 11">
            <a:extLst>
              <a:ext uri="{FF2B5EF4-FFF2-40B4-BE49-F238E27FC236}">
                <a16:creationId xmlns:a16="http://schemas.microsoft.com/office/drawing/2014/main" id="{53999B63-CD7B-4900-B3D1-86773BCC8F9B}"/>
              </a:ext>
            </a:extLst>
          </p:cNvPr>
          <p:cNvSpPr/>
          <p:nvPr userDrawn="1"/>
        </p:nvSpPr>
        <p:spPr>
          <a:xfrm rot="5400000">
            <a:off x="4295775" y="-42957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3" name="Conector recto 12">
            <a:extLst>
              <a:ext uri="{FF2B5EF4-FFF2-40B4-BE49-F238E27FC236}">
                <a16:creationId xmlns:a16="http://schemas.microsoft.com/office/drawing/2014/main" id="{601E3710-DDB5-4B36-B92B-B19EA9AC795E}"/>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4" name="Conector recto 13">
            <a:extLst>
              <a:ext uri="{FF2B5EF4-FFF2-40B4-BE49-F238E27FC236}">
                <a16:creationId xmlns:a16="http://schemas.microsoft.com/office/drawing/2014/main" id="{7168CB73-9D50-460C-976F-4D2539FCBFDF}"/>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5" name="Conector recto 14">
            <a:extLst>
              <a:ext uri="{FF2B5EF4-FFF2-40B4-BE49-F238E27FC236}">
                <a16:creationId xmlns:a16="http://schemas.microsoft.com/office/drawing/2014/main" id="{24CC1609-BCED-46D5-B5E0-5E7B9ECE1AA4}"/>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6" name="Gráfico 15">
            <a:extLst>
              <a:ext uri="{FF2B5EF4-FFF2-40B4-BE49-F238E27FC236}">
                <a16:creationId xmlns:a16="http://schemas.microsoft.com/office/drawing/2014/main" id="{F802701C-05A8-48B8-8DCC-1BA9CE567E6A}"/>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140970"/>
            <a:ext cx="270510" cy="270510"/>
          </a:xfrm>
          <a:prstGeom prst="rect">
            <a:avLst/>
          </a:prstGeom>
        </p:spPr>
      </p:pic>
      <p:pic>
        <p:nvPicPr>
          <p:cNvPr id="17" name="Gráfico 16">
            <a:extLst>
              <a:ext uri="{FF2B5EF4-FFF2-40B4-BE49-F238E27FC236}">
                <a16:creationId xmlns:a16="http://schemas.microsoft.com/office/drawing/2014/main" id="{BD891FFE-2A91-4C81-BCD3-A03050BB38FB}"/>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140970"/>
            <a:ext cx="270510" cy="270510"/>
          </a:xfrm>
          <a:prstGeom prst="rect">
            <a:avLst/>
          </a:prstGeom>
        </p:spPr>
      </p:pic>
      <p:pic>
        <p:nvPicPr>
          <p:cNvPr id="18" name="Gráfico 17">
            <a:extLst>
              <a:ext uri="{FF2B5EF4-FFF2-40B4-BE49-F238E27FC236}">
                <a16:creationId xmlns:a16="http://schemas.microsoft.com/office/drawing/2014/main" id="{E62047FC-03F6-49DA-B1B7-BEFC262F5CFD}"/>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4729986"/>
            <a:ext cx="270510" cy="270510"/>
          </a:xfrm>
          <a:prstGeom prst="rect">
            <a:avLst/>
          </a:prstGeom>
        </p:spPr>
      </p:pic>
      <p:pic>
        <p:nvPicPr>
          <p:cNvPr id="19" name="Gráfico 18">
            <a:extLst>
              <a:ext uri="{FF2B5EF4-FFF2-40B4-BE49-F238E27FC236}">
                <a16:creationId xmlns:a16="http://schemas.microsoft.com/office/drawing/2014/main" id="{C8B28204-E82C-4E89-A9D6-B604E1606F1A}"/>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4729986"/>
            <a:ext cx="270510" cy="270510"/>
          </a:xfrm>
          <a:prstGeom prst="rect">
            <a:avLst/>
          </a:prstGeom>
        </p:spPr>
      </p:pic>
      <p:cxnSp>
        <p:nvCxnSpPr>
          <p:cNvPr id="21" name="Conector recto 20">
            <a:extLst>
              <a:ext uri="{FF2B5EF4-FFF2-40B4-BE49-F238E27FC236}">
                <a16:creationId xmlns:a16="http://schemas.microsoft.com/office/drawing/2014/main" id="{0E0A602E-BFBF-42CF-B771-D82AA82293CC}"/>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85019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3346147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extLst>
      <p:ext uri="{BB962C8B-B14F-4D97-AF65-F5344CB8AC3E}">
        <p14:creationId xmlns:p14="http://schemas.microsoft.com/office/powerpoint/2010/main" val="247437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2E4E53D9-78C9-45ED-A03F-24A0700E5800}"/>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77968">
            <a:off x="-8475438" y="-4791054"/>
            <a:ext cx="17738070" cy="17913064"/>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A1089AE2-3AEA-4DC1-9002-BF1C6FCADBBA}"/>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1378661">
            <a:off x="841480" y="-2176169"/>
            <a:ext cx="17738070" cy="17913064"/>
          </a:xfrm>
          <a:prstGeom prst="rect">
            <a:avLst/>
          </a:prstGeom>
        </p:spPr>
      </p:pic>
      <p:sp>
        <p:nvSpPr>
          <p:cNvPr id="2" name="Title 1"/>
          <p:cNvSpPr>
            <a:spLocks noGrp="1"/>
          </p:cNvSpPr>
          <p:nvPr>
            <p:ph type="title"/>
          </p:nvPr>
        </p:nvSpPr>
        <p:spPr>
          <a:xfrm>
            <a:off x="723900" y="2109986"/>
            <a:ext cx="7696200" cy="917132"/>
          </a:xfrm>
        </p:spPr>
        <p:txBody>
          <a:bodyPr anchor="b">
            <a:noAutofit/>
          </a:bodyPr>
          <a:lstStyle>
            <a:lvl1pPr algn="ctr">
              <a:defRPr sz="4000"/>
            </a:lvl1pPr>
          </a:lstStyle>
          <a:p>
            <a:r>
              <a:rPr lang="en-US" dirty="0"/>
              <a:t>Click to edit Master title style</a:t>
            </a:r>
          </a:p>
        </p:txBody>
      </p:sp>
      <p:sp>
        <p:nvSpPr>
          <p:cNvPr id="3" name="Text Placeholder 2"/>
          <p:cNvSpPr>
            <a:spLocks noGrp="1"/>
          </p:cNvSpPr>
          <p:nvPr>
            <p:ph type="body" idx="1" hasCustomPrompt="1"/>
          </p:nvPr>
        </p:nvSpPr>
        <p:spPr>
          <a:xfrm>
            <a:off x="723900" y="3085810"/>
            <a:ext cx="7696200" cy="273224"/>
          </a:xfrm>
        </p:spPr>
        <p:txBody>
          <a:bodyPr>
            <a:noAutofit/>
          </a:bodyPr>
          <a:lstStyle>
            <a:lvl1pPr marL="0" indent="0" algn="ctr">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723900" y="1557536"/>
            <a:ext cx="7696200" cy="500247"/>
          </a:xfrm>
        </p:spPr>
        <p:txBody>
          <a:bodyPr>
            <a:noAutofit/>
          </a:bodyPr>
          <a:lstStyle>
            <a:lvl1pPr marL="0" indent="0" algn="ctr">
              <a:buNone/>
              <a:defRPr sz="54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 name="Rectángulo 3">
            <a:extLst>
              <a:ext uri="{FF2B5EF4-FFF2-40B4-BE49-F238E27FC236}">
                <a16:creationId xmlns:a16="http://schemas.microsoft.com/office/drawing/2014/main" id="{B1990379-3D8C-45BB-AD21-43A857403D92}"/>
              </a:ext>
            </a:extLst>
          </p:cNvPr>
          <p:cNvSpPr/>
          <p:nvPr userDrawn="1"/>
        </p:nvSpPr>
        <p:spPr>
          <a:xfrm>
            <a:off x="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8">
            <a:extLst>
              <a:ext uri="{FF2B5EF4-FFF2-40B4-BE49-F238E27FC236}">
                <a16:creationId xmlns:a16="http://schemas.microsoft.com/office/drawing/2014/main" id="{C7E7C745-7D66-4D6E-888C-787EF5FA15CE}"/>
              </a:ext>
            </a:extLst>
          </p:cNvPr>
          <p:cNvSpPr/>
          <p:nvPr userDrawn="1"/>
        </p:nvSpPr>
        <p:spPr>
          <a:xfrm>
            <a:off x="842010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9">
            <a:extLst>
              <a:ext uri="{FF2B5EF4-FFF2-40B4-BE49-F238E27FC236}">
                <a16:creationId xmlns:a16="http://schemas.microsoft.com/office/drawing/2014/main" id="{98D0CDE5-A0F5-4A8F-92B4-924B25FF89DF}"/>
              </a:ext>
            </a:extLst>
          </p:cNvPr>
          <p:cNvSpPr/>
          <p:nvPr userDrawn="1"/>
        </p:nvSpPr>
        <p:spPr>
          <a:xfrm rot="5400000">
            <a:off x="4295775" y="2952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10">
            <a:extLst>
              <a:ext uri="{FF2B5EF4-FFF2-40B4-BE49-F238E27FC236}">
                <a16:creationId xmlns:a16="http://schemas.microsoft.com/office/drawing/2014/main" id="{F9A25C21-26AA-4B14-BA4D-2DA9CEAC82A1}"/>
              </a:ext>
            </a:extLst>
          </p:cNvPr>
          <p:cNvSpPr/>
          <p:nvPr userDrawn="1"/>
        </p:nvSpPr>
        <p:spPr>
          <a:xfrm rot="5400000">
            <a:off x="4295775" y="-42957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2" name="Conector recto 11">
            <a:extLst>
              <a:ext uri="{FF2B5EF4-FFF2-40B4-BE49-F238E27FC236}">
                <a16:creationId xmlns:a16="http://schemas.microsoft.com/office/drawing/2014/main" id="{24D35252-7247-448C-A4F1-B6FAF8C8511C}"/>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3" name="Conector recto 12">
            <a:extLst>
              <a:ext uri="{FF2B5EF4-FFF2-40B4-BE49-F238E27FC236}">
                <a16:creationId xmlns:a16="http://schemas.microsoft.com/office/drawing/2014/main" id="{27A58998-1C1B-411E-BCE3-E2D7C28A2A5B}"/>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4" name="Conector recto 13">
            <a:extLst>
              <a:ext uri="{FF2B5EF4-FFF2-40B4-BE49-F238E27FC236}">
                <a16:creationId xmlns:a16="http://schemas.microsoft.com/office/drawing/2014/main" id="{6C053971-258B-4248-9B8C-EE8125F0996A}"/>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5" name="Gráfico 14">
            <a:extLst>
              <a:ext uri="{FF2B5EF4-FFF2-40B4-BE49-F238E27FC236}">
                <a16:creationId xmlns:a16="http://schemas.microsoft.com/office/drawing/2014/main" id="{B20E1126-8249-480F-89AD-9A4C8B3E469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6" name="Gráfico 15">
            <a:extLst>
              <a:ext uri="{FF2B5EF4-FFF2-40B4-BE49-F238E27FC236}">
                <a16:creationId xmlns:a16="http://schemas.microsoft.com/office/drawing/2014/main" id="{89423F98-505A-4DA5-BCEA-1FC3CCF421C2}"/>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7" name="Gráfico 16">
            <a:extLst>
              <a:ext uri="{FF2B5EF4-FFF2-40B4-BE49-F238E27FC236}">
                <a16:creationId xmlns:a16="http://schemas.microsoft.com/office/drawing/2014/main" id="{1E461331-19CB-49FA-80C3-D0A5AE8C5A24}"/>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8" name="Gráfico 17">
            <a:extLst>
              <a:ext uri="{FF2B5EF4-FFF2-40B4-BE49-F238E27FC236}">
                <a16:creationId xmlns:a16="http://schemas.microsoft.com/office/drawing/2014/main" id="{2D286DD6-F3B5-4135-A3FE-6C0AC79E4A1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20" name="Conector recto 19">
            <a:extLst>
              <a:ext uri="{FF2B5EF4-FFF2-40B4-BE49-F238E27FC236}">
                <a16:creationId xmlns:a16="http://schemas.microsoft.com/office/drawing/2014/main" id="{F28500F4-E531-445D-8EBA-AD5DC4619B58}"/>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453918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dirty="0"/>
              <a:t>Click to edit Master title style</a:t>
            </a:r>
          </a:p>
        </p:txBody>
      </p:sp>
      <p:sp>
        <p:nvSpPr>
          <p:cNvPr id="3" name="Content Placeholder 2"/>
          <p:cNvSpPr>
            <a:spLocks noGrp="1"/>
          </p:cNvSpPr>
          <p:nvPr>
            <p:ph idx="1"/>
          </p:nvPr>
        </p:nvSpPr>
        <p:spPr/>
        <p:txBody>
          <a:bodyPr>
            <a:norm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pic>
        <p:nvPicPr>
          <p:cNvPr id="4" name="Imagen 3" descr="Un dibujo de una persona&#10;&#10;Descripción generada automáticamente con confianza baja">
            <a:extLst>
              <a:ext uri="{FF2B5EF4-FFF2-40B4-BE49-F238E27FC236}">
                <a16:creationId xmlns:a16="http://schemas.microsoft.com/office/drawing/2014/main" id="{913002D1-0B7C-4053-BBA2-B26CEEE8368B}"/>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0425816">
            <a:off x="-103444" y="3712242"/>
            <a:ext cx="8629206" cy="8714337"/>
          </a:xfrm>
          <a:prstGeom prst="rect">
            <a:avLst/>
          </a:prstGeom>
        </p:spPr>
      </p:pic>
      <p:pic>
        <p:nvPicPr>
          <p:cNvPr id="5" name="Imagen 4" descr="Un dibujo de una persona&#10;&#10;Descripción generada automáticamente con confianza baja">
            <a:extLst>
              <a:ext uri="{FF2B5EF4-FFF2-40B4-BE49-F238E27FC236}">
                <a16:creationId xmlns:a16="http://schemas.microsoft.com/office/drawing/2014/main" id="{A805FDAA-E29B-4F99-8F97-9AA31E2F40B6}"/>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1419315">
            <a:off x="-6274713" y="-3659680"/>
            <a:ext cx="10340052" cy="10442061"/>
          </a:xfrm>
          <a:prstGeom prst="rect">
            <a:avLst/>
          </a:prstGeom>
        </p:spPr>
      </p:pic>
      <p:cxnSp>
        <p:nvCxnSpPr>
          <p:cNvPr id="6" name="Conector recto 5">
            <a:extLst>
              <a:ext uri="{FF2B5EF4-FFF2-40B4-BE49-F238E27FC236}">
                <a16:creationId xmlns:a16="http://schemas.microsoft.com/office/drawing/2014/main" id="{70077E10-2A96-4ABC-B17D-F548A0636BD4}"/>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7" name="Conector recto 6">
            <a:extLst>
              <a:ext uri="{FF2B5EF4-FFF2-40B4-BE49-F238E27FC236}">
                <a16:creationId xmlns:a16="http://schemas.microsoft.com/office/drawing/2014/main" id="{BD6CD9F2-6D61-4412-BB11-1308E68BC601}"/>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9AF4CF15-C085-4A2A-A2C6-F1B4A33E1672}"/>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Gráfico 8">
            <a:extLst>
              <a:ext uri="{FF2B5EF4-FFF2-40B4-BE49-F238E27FC236}">
                <a16:creationId xmlns:a16="http://schemas.microsoft.com/office/drawing/2014/main" id="{ED496B35-AD64-4A2F-A16E-97F86D7C441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0" name="Gráfico 9">
            <a:extLst>
              <a:ext uri="{FF2B5EF4-FFF2-40B4-BE49-F238E27FC236}">
                <a16:creationId xmlns:a16="http://schemas.microsoft.com/office/drawing/2014/main" id="{FDDBC7B5-E1A9-4124-A9E7-66B410A7C8F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1" name="Gráfico 10">
            <a:extLst>
              <a:ext uri="{FF2B5EF4-FFF2-40B4-BE49-F238E27FC236}">
                <a16:creationId xmlns:a16="http://schemas.microsoft.com/office/drawing/2014/main" id="{670A4B17-354B-4C4F-8EAA-DF794BF9C64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2" name="Gráfico 11">
            <a:extLst>
              <a:ext uri="{FF2B5EF4-FFF2-40B4-BE49-F238E27FC236}">
                <a16:creationId xmlns:a16="http://schemas.microsoft.com/office/drawing/2014/main" id="{670F8072-00DF-4873-8777-DD881E8528D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4" name="Conector recto 13">
            <a:extLst>
              <a:ext uri="{FF2B5EF4-FFF2-40B4-BE49-F238E27FC236}">
                <a16:creationId xmlns:a16="http://schemas.microsoft.com/office/drawing/2014/main" id="{929BD384-B526-465A-9DE6-D5192D23AFE1}"/>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26595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
        <p:cNvGrpSpPr/>
        <p:nvPr/>
      </p:nvGrpSpPr>
      <p:grpSpPr>
        <a:xfrm>
          <a:off x="0" y="0"/>
          <a:ext cx="0" cy="0"/>
          <a:chOff x="0" y="0"/>
          <a:chExt cx="0" cy="0"/>
        </a:xfrm>
      </p:grpSpPr>
      <p:pic>
        <p:nvPicPr>
          <p:cNvPr id="7" name="Imagen 6" descr="Un dibujo de una persona&#10;&#10;Descripción generada automáticamente con confianza baja">
            <a:extLst>
              <a:ext uri="{FF2B5EF4-FFF2-40B4-BE49-F238E27FC236}">
                <a16:creationId xmlns:a16="http://schemas.microsoft.com/office/drawing/2014/main" id="{313DCF59-91B3-4C01-BA36-D9AD7F9F47B9}"/>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8481508" flipV="1">
            <a:off x="2541921" y="-5345721"/>
            <a:ext cx="10340052" cy="10442061"/>
          </a:xfrm>
          <a:prstGeom prst="rect">
            <a:avLst/>
          </a:prstGeom>
        </p:spPr>
      </p:pic>
      <p:pic>
        <p:nvPicPr>
          <p:cNvPr id="11" name="Imagen 10" descr="Un dibujo de una persona&#10;&#10;Descripción generada automáticamente con confianza baja">
            <a:extLst>
              <a:ext uri="{FF2B5EF4-FFF2-40B4-BE49-F238E27FC236}">
                <a16:creationId xmlns:a16="http://schemas.microsoft.com/office/drawing/2014/main" id="{BD5472B5-CBE6-403D-B641-1F84154EAFDF}"/>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8481508" flipV="1">
            <a:off x="-3737974" y="1392783"/>
            <a:ext cx="10340052" cy="10442061"/>
          </a:xfrm>
          <a:prstGeom prst="rect">
            <a:avLst/>
          </a:prstGeom>
        </p:spPr>
      </p:pic>
      <p:sp>
        <p:nvSpPr>
          <p:cNvPr id="3" name="Content Placeholder 2"/>
          <p:cNvSpPr>
            <a:spLocks noGrp="1"/>
          </p:cNvSpPr>
          <p:nvPr>
            <p:ph sz="half" idx="1"/>
          </p:nvPr>
        </p:nvSpPr>
        <p:spPr>
          <a:xfrm>
            <a:off x="5129982" y="3877227"/>
            <a:ext cx="2915263" cy="458794"/>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29982" y="2141644"/>
            <a:ext cx="2915263" cy="457200"/>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p:txBody>
          <a:bodyPr/>
          <a:lstStyle>
            <a:lvl1pPr algn="ctr">
              <a:defRPr/>
            </a:lvl1p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5129982" y="3560263"/>
            <a:ext cx="291526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5129982" y="1848595"/>
            <a:ext cx="291526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cxnSp>
        <p:nvCxnSpPr>
          <p:cNvPr id="12" name="Conector recto 11">
            <a:extLst>
              <a:ext uri="{FF2B5EF4-FFF2-40B4-BE49-F238E27FC236}">
                <a16:creationId xmlns:a16="http://schemas.microsoft.com/office/drawing/2014/main" id="{B966BB6A-CA01-4FD8-8B7C-7243B752D87C}"/>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3" name="Conector recto 12">
            <a:extLst>
              <a:ext uri="{FF2B5EF4-FFF2-40B4-BE49-F238E27FC236}">
                <a16:creationId xmlns:a16="http://schemas.microsoft.com/office/drawing/2014/main" id="{CE8D8C46-6F6D-467C-BBDE-31E3AE7EB598}"/>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4" name="Conector recto 13">
            <a:extLst>
              <a:ext uri="{FF2B5EF4-FFF2-40B4-BE49-F238E27FC236}">
                <a16:creationId xmlns:a16="http://schemas.microsoft.com/office/drawing/2014/main" id="{7CEB77B7-2BA1-43DD-9AFC-E7A32D697A19}"/>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5" name="Gráfico 14">
            <a:extLst>
              <a:ext uri="{FF2B5EF4-FFF2-40B4-BE49-F238E27FC236}">
                <a16:creationId xmlns:a16="http://schemas.microsoft.com/office/drawing/2014/main" id="{6E70F535-82C3-4EE5-ABE4-C2649CCF01B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6" name="Gráfico 15">
            <a:extLst>
              <a:ext uri="{FF2B5EF4-FFF2-40B4-BE49-F238E27FC236}">
                <a16:creationId xmlns:a16="http://schemas.microsoft.com/office/drawing/2014/main" id="{4F10E29A-4AFD-4C4E-9A84-D034994A190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7" name="Gráfico 16">
            <a:extLst>
              <a:ext uri="{FF2B5EF4-FFF2-40B4-BE49-F238E27FC236}">
                <a16:creationId xmlns:a16="http://schemas.microsoft.com/office/drawing/2014/main" id="{0BC8A6FA-3F7D-4355-A865-60DF027536E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8" name="Gráfico 17">
            <a:extLst>
              <a:ext uri="{FF2B5EF4-FFF2-40B4-BE49-F238E27FC236}">
                <a16:creationId xmlns:a16="http://schemas.microsoft.com/office/drawing/2014/main" id="{072A19E6-3913-4F33-950C-BF530BCCBF4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20" name="Conector recto 19">
            <a:extLst>
              <a:ext uri="{FF2B5EF4-FFF2-40B4-BE49-F238E27FC236}">
                <a16:creationId xmlns:a16="http://schemas.microsoft.com/office/drawing/2014/main" id="{B344BD8B-AEC5-47C9-9D51-EA979CFD3B64}"/>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02294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12" name="Imagen 11" descr="Un dibujo de una persona&#10;&#10;Descripción generada automáticamente con confianza baja">
            <a:extLst>
              <a:ext uri="{FF2B5EF4-FFF2-40B4-BE49-F238E27FC236}">
                <a16:creationId xmlns:a16="http://schemas.microsoft.com/office/drawing/2014/main" id="{D4747929-B9CF-46CB-92C8-7FB1E972B73D}"/>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flipH="1" flipV="1">
            <a:off x="613063" y="3879675"/>
            <a:ext cx="10340052" cy="10442061"/>
          </a:xfrm>
          <a:prstGeom prst="rect">
            <a:avLst/>
          </a:prstGeom>
        </p:spPr>
      </p:pic>
      <p:pic>
        <p:nvPicPr>
          <p:cNvPr id="13" name="Imagen 12" descr="Un dibujo de una persona&#10;&#10;Descripción generada automáticamente con confianza baja">
            <a:extLst>
              <a:ext uri="{FF2B5EF4-FFF2-40B4-BE49-F238E27FC236}">
                <a16:creationId xmlns:a16="http://schemas.microsoft.com/office/drawing/2014/main" id="{6E662C39-6546-4AEE-A488-7FB0D83DA42D}"/>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8144131" flipH="1" flipV="1">
            <a:off x="-7219744" y="-5166225"/>
            <a:ext cx="12034195" cy="12152917"/>
          </a:xfrm>
          <a:prstGeom prst="rect">
            <a:avLst/>
          </a:prstGeom>
        </p:spPr>
      </p:pic>
      <p:pic>
        <p:nvPicPr>
          <p:cNvPr id="11" name="Imagen 10" descr="Un dibujo de una persona&#10;&#10;Descripción generada automáticamente con confianza baja">
            <a:extLst>
              <a:ext uri="{FF2B5EF4-FFF2-40B4-BE49-F238E27FC236}">
                <a16:creationId xmlns:a16="http://schemas.microsoft.com/office/drawing/2014/main" id="{1A849561-072F-4E08-AE51-B32FB0D96DC5}"/>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flipH="1" flipV="1">
            <a:off x="4572000" y="-6429973"/>
            <a:ext cx="12298535" cy="12419865"/>
          </a:xfrm>
          <a:prstGeom prst="rect">
            <a:avLst/>
          </a:prstGeom>
        </p:spPr>
      </p:pic>
      <p:sp>
        <p:nvSpPr>
          <p:cNvPr id="2" name="Title 1"/>
          <p:cNvSpPr>
            <a:spLocks noGrp="1"/>
          </p:cNvSpPr>
          <p:nvPr>
            <p:ph type="title"/>
          </p:nvPr>
        </p:nvSpPr>
        <p:spPr/>
        <p:txBody>
          <a:bodyPr/>
          <a:lstStyle>
            <a:lvl1pPr algn="ctr">
              <a:defRPr/>
            </a:lvl1pPr>
          </a:lstStyle>
          <a:p>
            <a:r>
              <a:rPr lang="en-US" dirty="0"/>
              <a:t>Click to edit Master title style</a:t>
            </a:r>
          </a:p>
        </p:txBody>
      </p:sp>
      <p:cxnSp>
        <p:nvCxnSpPr>
          <p:cNvPr id="3" name="Conector recto 2">
            <a:extLst>
              <a:ext uri="{FF2B5EF4-FFF2-40B4-BE49-F238E27FC236}">
                <a16:creationId xmlns:a16="http://schemas.microsoft.com/office/drawing/2014/main" id="{3CECED3D-A0AF-47B7-B657-F66C3B503DB8}"/>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4" name="Conector recto 3">
            <a:extLst>
              <a:ext uri="{FF2B5EF4-FFF2-40B4-BE49-F238E27FC236}">
                <a16:creationId xmlns:a16="http://schemas.microsoft.com/office/drawing/2014/main" id="{CD3949BC-F7C9-4B1D-9C81-514B0289D273}"/>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5" name="Conector recto 4">
            <a:extLst>
              <a:ext uri="{FF2B5EF4-FFF2-40B4-BE49-F238E27FC236}">
                <a16:creationId xmlns:a16="http://schemas.microsoft.com/office/drawing/2014/main" id="{54B5CEA3-3E65-49B8-8747-8C4281070708}"/>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6C4EED27-4568-4E1F-8142-78897A99403D}"/>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7" name="Gráfico 6">
            <a:extLst>
              <a:ext uri="{FF2B5EF4-FFF2-40B4-BE49-F238E27FC236}">
                <a16:creationId xmlns:a16="http://schemas.microsoft.com/office/drawing/2014/main" id="{DAFFCA94-2D00-42B8-8036-DAC58E6645D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8" name="Gráfico 7">
            <a:extLst>
              <a:ext uri="{FF2B5EF4-FFF2-40B4-BE49-F238E27FC236}">
                <a16:creationId xmlns:a16="http://schemas.microsoft.com/office/drawing/2014/main" id="{7478632B-4842-4D52-B1E9-20ED5CCF859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9" name="Gráfico 8">
            <a:extLst>
              <a:ext uri="{FF2B5EF4-FFF2-40B4-BE49-F238E27FC236}">
                <a16:creationId xmlns:a16="http://schemas.microsoft.com/office/drawing/2014/main" id="{69D7EA39-C71C-4FD3-8E1F-8D954191CFD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10" name="Gráfico 9">
            <a:extLst>
              <a:ext uri="{FF2B5EF4-FFF2-40B4-BE49-F238E27FC236}">
                <a16:creationId xmlns:a16="http://schemas.microsoft.com/office/drawing/2014/main" id="{EA6A1638-4234-4A46-B996-EB690C73736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spTree>
    <p:extLst>
      <p:ext uri="{BB962C8B-B14F-4D97-AF65-F5344CB8AC3E}">
        <p14:creationId xmlns:p14="http://schemas.microsoft.com/office/powerpoint/2010/main" val="1896818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1">
    <p:spTree>
      <p:nvGrpSpPr>
        <p:cNvPr id="1" name=""/>
        <p:cNvGrpSpPr/>
        <p:nvPr/>
      </p:nvGrpSpPr>
      <p:grpSpPr>
        <a:xfrm>
          <a:off x="0" y="0"/>
          <a:ext cx="0" cy="0"/>
          <a:chOff x="0" y="0"/>
          <a:chExt cx="0" cy="0"/>
        </a:xfrm>
      </p:grpSpPr>
      <p:pic>
        <p:nvPicPr>
          <p:cNvPr id="12" name="Imagen 11" descr="Un dibujo de una persona&#10;&#10;Descripción generada automáticamente con confianza baja">
            <a:extLst>
              <a:ext uri="{FF2B5EF4-FFF2-40B4-BE49-F238E27FC236}">
                <a16:creationId xmlns:a16="http://schemas.microsoft.com/office/drawing/2014/main" id="{F6D78A94-694B-45EB-B4B6-EDE5AA83A698}"/>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3455869" flipH="1">
            <a:off x="-3862714" y="1479935"/>
            <a:ext cx="12034195" cy="12152917"/>
          </a:xfrm>
          <a:prstGeom prst="rect">
            <a:avLst/>
          </a:prstGeom>
        </p:spPr>
      </p:pic>
      <p:pic>
        <p:nvPicPr>
          <p:cNvPr id="13" name="Imagen 12" descr="Un dibujo de una persona&#10;&#10;Descripción generada automáticamente con confianza baja">
            <a:extLst>
              <a:ext uri="{FF2B5EF4-FFF2-40B4-BE49-F238E27FC236}">
                <a16:creationId xmlns:a16="http://schemas.microsoft.com/office/drawing/2014/main" id="{D11E3E80-C0EA-46B7-B6E8-688C1F0C4030}"/>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0381091" flipH="1">
            <a:off x="4492004" y="-4960843"/>
            <a:ext cx="12034195" cy="12152917"/>
          </a:xfrm>
          <a:prstGeom prst="rect">
            <a:avLst/>
          </a:prstGeom>
        </p:spPr>
      </p:pic>
      <p:sp>
        <p:nvSpPr>
          <p:cNvPr id="2" name="Title 1"/>
          <p:cNvSpPr>
            <a:spLocks noGrp="1"/>
          </p:cNvSpPr>
          <p:nvPr>
            <p:ph type="title"/>
          </p:nvPr>
        </p:nvSpPr>
        <p:spPr/>
        <p:txBody>
          <a:bodyPr/>
          <a:lstStyle>
            <a:lvl1pPr algn="ctr">
              <a:defRPr/>
            </a:lvl1pPr>
          </a:lstStyle>
          <a:p>
            <a:r>
              <a:rPr lang="en-US" dirty="0"/>
              <a:t>Click to edit Master title style</a:t>
            </a:r>
          </a:p>
        </p:txBody>
      </p:sp>
      <p:cxnSp>
        <p:nvCxnSpPr>
          <p:cNvPr id="3" name="Conector recto 2">
            <a:extLst>
              <a:ext uri="{FF2B5EF4-FFF2-40B4-BE49-F238E27FC236}">
                <a16:creationId xmlns:a16="http://schemas.microsoft.com/office/drawing/2014/main" id="{3CECED3D-A0AF-47B7-B657-F66C3B503DB8}"/>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4" name="Conector recto 3">
            <a:extLst>
              <a:ext uri="{FF2B5EF4-FFF2-40B4-BE49-F238E27FC236}">
                <a16:creationId xmlns:a16="http://schemas.microsoft.com/office/drawing/2014/main" id="{CD3949BC-F7C9-4B1D-9C81-514B0289D273}"/>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5" name="Conector recto 4">
            <a:extLst>
              <a:ext uri="{FF2B5EF4-FFF2-40B4-BE49-F238E27FC236}">
                <a16:creationId xmlns:a16="http://schemas.microsoft.com/office/drawing/2014/main" id="{54B5CEA3-3E65-49B8-8747-8C4281070708}"/>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6C4EED27-4568-4E1F-8142-78897A99403D}"/>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7" name="Gráfico 6">
            <a:extLst>
              <a:ext uri="{FF2B5EF4-FFF2-40B4-BE49-F238E27FC236}">
                <a16:creationId xmlns:a16="http://schemas.microsoft.com/office/drawing/2014/main" id="{DAFFCA94-2D00-42B8-8036-DAC58E6645D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8" name="Gráfico 7">
            <a:extLst>
              <a:ext uri="{FF2B5EF4-FFF2-40B4-BE49-F238E27FC236}">
                <a16:creationId xmlns:a16="http://schemas.microsoft.com/office/drawing/2014/main" id="{7478632B-4842-4D52-B1E9-20ED5CCF859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9" name="Gráfico 8">
            <a:extLst>
              <a:ext uri="{FF2B5EF4-FFF2-40B4-BE49-F238E27FC236}">
                <a16:creationId xmlns:a16="http://schemas.microsoft.com/office/drawing/2014/main" id="{69D7EA39-C71C-4FD3-8E1F-8D954191CFD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10" name="Gráfico 9">
            <a:extLst>
              <a:ext uri="{FF2B5EF4-FFF2-40B4-BE49-F238E27FC236}">
                <a16:creationId xmlns:a16="http://schemas.microsoft.com/office/drawing/2014/main" id="{EA6A1638-4234-4A46-B996-EB690C73736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spTree>
    <p:extLst>
      <p:ext uri="{BB962C8B-B14F-4D97-AF65-F5344CB8AC3E}">
        <p14:creationId xmlns:p14="http://schemas.microsoft.com/office/powerpoint/2010/main" val="1292220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One column text">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6293E036-A8F3-4738-9F29-A0141936ABD5}"/>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3218863">
            <a:off x="6465863" y="-2437118"/>
            <a:ext cx="14488909" cy="14631848"/>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AF04B8F6-E8D9-4239-8830-FE48A8F48044}"/>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69153">
            <a:off x="-5334176" y="-7532438"/>
            <a:ext cx="13241214" cy="13371844"/>
          </a:xfrm>
          <a:prstGeom prst="rect">
            <a:avLst/>
          </a:prstGeom>
        </p:spPr>
      </p:pic>
      <p:sp>
        <p:nvSpPr>
          <p:cNvPr id="4" name="Content Placeholder 3">
            <a:extLst>
              <a:ext uri="{FF2B5EF4-FFF2-40B4-BE49-F238E27FC236}">
                <a16:creationId xmlns:a16="http://schemas.microsoft.com/office/drawing/2014/main" id="{768F7DF3-02F3-41BF-A060-159BA21B5D03}"/>
              </a:ext>
            </a:extLst>
          </p:cNvPr>
          <p:cNvSpPr>
            <a:spLocks noGrp="1"/>
          </p:cNvSpPr>
          <p:nvPr>
            <p:ph sz="half" idx="2"/>
          </p:nvPr>
        </p:nvSpPr>
        <p:spPr>
          <a:xfrm>
            <a:off x="723900" y="1613334"/>
            <a:ext cx="4224183" cy="2763441"/>
          </a:xfr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7">
            <a:extLst>
              <a:ext uri="{FF2B5EF4-FFF2-40B4-BE49-F238E27FC236}">
                <a16:creationId xmlns:a16="http://schemas.microsoft.com/office/drawing/2014/main" id="{58967345-DB07-428F-8914-C3F421A8AF4B}"/>
              </a:ext>
            </a:extLst>
          </p:cNvPr>
          <p:cNvSpPr>
            <a:spLocks noGrp="1"/>
          </p:cNvSpPr>
          <p:nvPr>
            <p:ph type="title"/>
          </p:nvPr>
        </p:nvSpPr>
        <p:spPr>
          <a:xfrm>
            <a:off x="723900" y="552450"/>
            <a:ext cx="7696200" cy="715566"/>
          </a:xfrm>
        </p:spPr>
        <p:txBody>
          <a:bodyPr/>
          <a:lstStyle/>
          <a:p>
            <a:r>
              <a:rPr lang="en-US" dirty="0"/>
              <a:t>Click to edit Master title style</a:t>
            </a:r>
          </a:p>
        </p:txBody>
      </p:sp>
      <p:cxnSp>
        <p:nvCxnSpPr>
          <p:cNvPr id="7" name="Conector recto 6">
            <a:extLst>
              <a:ext uri="{FF2B5EF4-FFF2-40B4-BE49-F238E27FC236}">
                <a16:creationId xmlns:a16="http://schemas.microsoft.com/office/drawing/2014/main" id="{4271E0AC-9E55-40C4-B043-CB069AF898DB}"/>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598EC35C-8635-45CF-8E9C-C414936A221A}"/>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9" name="Conector recto 8">
            <a:extLst>
              <a:ext uri="{FF2B5EF4-FFF2-40B4-BE49-F238E27FC236}">
                <a16:creationId xmlns:a16="http://schemas.microsoft.com/office/drawing/2014/main" id="{528E7AA1-6FAB-441B-9444-6B44EF9129A4}"/>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1" name="Gráfico 10">
            <a:extLst>
              <a:ext uri="{FF2B5EF4-FFF2-40B4-BE49-F238E27FC236}">
                <a16:creationId xmlns:a16="http://schemas.microsoft.com/office/drawing/2014/main" id="{7E4CA846-1EEC-4027-A7FC-451537FA2CD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cxnSp>
        <p:nvCxnSpPr>
          <p:cNvPr id="12" name="Conector recto 11">
            <a:extLst>
              <a:ext uri="{FF2B5EF4-FFF2-40B4-BE49-F238E27FC236}">
                <a16:creationId xmlns:a16="http://schemas.microsoft.com/office/drawing/2014/main" id="{309A789B-1D73-406A-9E3A-5850F1BEB059}"/>
              </a:ext>
            </a:extLst>
          </p:cNvPr>
          <p:cNvCxnSpPr>
            <a:cxnSpLocks/>
          </p:cNvCxnSpPr>
          <p:nvPr userDrawn="1"/>
        </p:nvCxnSpPr>
        <p:spPr>
          <a:xfrm>
            <a:off x="8420100" y="-32185"/>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3" name="Conector recto 12">
            <a:extLst>
              <a:ext uri="{FF2B5EF4-FFF2-40B4-BE49-F238E27FC236}">
                <a16:creationId xmlns:a16="http://schemas.microsoft.com/office/drawing/2014/main" id="{C34BF51D-DCBC-463F-A9C9-CF6EA13BEFF4}"/>
              </a:ext>
            </a:extLst>
          </p:cNvPr>
          <p:cNvCxnSpPr>
            <a:cxnSpLocks/>
          </p:cNvCxnSpPr>
          <p:nvPr userDrawn="1"/>
        </p:nvCxnSpPr>
        <p:spPr>
          <a:xfrm>
            <a:off x="8420100" y="4591050"/>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4" name="Gráfico 13">
            <a:extLst>
              <a:ext uri="{FF2B5EF4-FFF2-40B4-BE49-F238E27FC236}">
                <a16:creationId xmlns:a16="http://schemas.microsoft.com/office/drawing/2014/main" id="{0D28D33B-6AF9-458B-863B-C296D4CED084}"/>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15" name="Gráfico 14">
            <a:extLst>
              <a:ext uri="{FF2B5EF4-FFF2-40B4-BE49-F238E27FC236}">
                <a16:creationId xmlns:a16="http://schemas.microsoft.com/office/drawing/2014/main" id="{A4ABAD79-DD56-4101-A9B1-9A7111B830E2}"/>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pic>
        <p:nvPicPr>
          <p:cNvPr id="16" name="Gráfico 15">
            <a:extLst>
              <a:ext uri="{FF2B5EF4-FFF2-40B4-BE49-F238E27FC236}">
                <a16:creationId xmlns:a16="http://schemas.microsoft.com/office/drawing/2014/main" id="{DFE1D980-500A-4011-9FEA-09F910E1F13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spTree>
    <p:extLst>
      <p:ext uri="{BB962C8B-B14F-4D97-AF65-F5344CB8AC3E}">
        <p14:creationId xmlns:p14="http://schemas.microsoft.com/office/powerpoint/2010/main" val="1907460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in poi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pic>
        <p:nvPicPr>
          <p:cNvPr id="3" name="Imagen 2" descr="Un dibujo de una persona&#10;&#10;Descripción generada automáticamente con confianza baja">
            <a:extLst>
              <a:ext uri="{FF2B5EF4-FFF2-40B4-BE49-F238E27FC236}">
                <a16:creationId xmlns:a16="http://schemas.microsoft.com/office/drawing/2014/main" id="{5E32A600-6D79-4F78-949B-9B729E088488}"/>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69153">
            <a:off x="4724226" y="-4484438"/>
            <a:ext cx="13241214" cy="13371844"/>
          </a:xfrm>
          <a:prstGeom prst="rect">
            <a:avLst/>
          </a:prstGeom>
        </p:spPr>
      </p:pic>
      <p:cxnSp>
        <p:nvCxnSpPr>
          <p:cNvPr id="4" name="Conector recto 3">
            <a:extLst>
              <a:ext uri="{FF2B5EF4-FFF2-40B4-BE49-F238E27FC236}">
                <a16:creationId xmlns:a16="http://schemas.microsoft.com/office/drawing/2014/main" id="{D284B25E-C0F8-42AF-8208-71E9AD650347}"/>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5" name="Conector recto 4">
            <a:extLst>
              <a:ext uri="{FF2B5EF4-FFF2-40B4-BE49-F238E27FC236}">
                <a16:creationId xmlns:a16="http://schemas.microsoft.com/office/drawing/2014/main" id="{87E877FD-19C9-43D6-B01A-709C812060E2}"/>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92CEC23B-EE95-4D0B-A996-395EB9C6390B}"/>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8" name="Gráfico 7">
            <a:extLst>
              <a:ext uri="{FF2B5EF4-FFF2-40B4-BE49-F238E27FC236}">
                <a16:creationId xmlns:a16="http://schemas.microsoft.com/office/drawing/2014/main" id="{7D170CB1-1F41-4BFB-9CBB-7BC5DC1D4B9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9" name="Gráfico 8">
            <a:extLst>
              <a:ext uri="{FF2B5EF4-FFF2-40B4-BE49-F238E27FC236}">
                <a16:creationId xmlns:a16="http://schemas.microsoft.com/office/drawing/2014/main" id="{17530E08-72F0-4D26-97FD-7686EBEFD64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0" name="Gráfico 9">
            <a:extLst>
              <a:ext uri="{FF2B5EF4-FFF2-40B4-BE49-F238E27FC236}">
                <a16:creationId xmlns:a16="http://schemas.microsoft.com/office/drawing/2014/main" id="{4A202B15-BBFA-44F1-9E8B-684D09499CA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1" name="Gráfico 10">
            <a:extLst>
              <a:ext uri="{FF2B5EF4-FFF2-40B4-BE49-F238E27FC236}">
                <a16:creationId xmlns:a16="http://schemas.microsoft.com/office/drawing/2014/main" id="{E9E6E3B7-B59F-4BA6-94CC-FCF960DFB5C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3" name="Conector recto 12">
            <a:extLst>
              <a:ext uri="{FF2B5EF4-FFF2-40B4-BE49-F238E27FC236}">
                <a16:creationId xmlns:a16="http://schemas.microsoft.com/office/drawing/2014/main" id="{E08BC909-18A1-4072-98E1-0BAD5EF3EC87}"/>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04782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and description">
    <p:spTree>
      <p:nvGrpSpPr>
        <p:cNvPr id="1" name=""/>
        <p:cNvGrpSpPr/>
        <p:nvPr/>
      </p:nvGrpSpPr>
      <p:grpSpPr>
        <a:xfrm>
          <a:off x="0" y="0"/>
          <a:ext cx="0" cy="0"/>
          <a:chOff x="0" y="0"/>
          <a:chExt cx="0" cy="0"/>
        </a:xfrm>
      </p:grpSpPr>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pic>
        <p:nvPicPr>
          <p:cNvPr id="5" name="Imagen 4" descr="Un dibujo de una persona&#10;&#10;Descripción generada automáticamente con confianza baja">
            <a:extLst>
              <a:ext uri="{FF2B5EF4-FFF2-40B4-BE49-F238E27FC236}">
                <a16:creationId xmlns:a16="http://schemas.microsoft.com/office/drawing/2014/main" id="{90A70945-0213-42B4-B269-3E5700359C1B}"/>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69153">
            <a:off x="3322574" y="-2891164"/>
            <a:ext cx="13241214" cy="13371844"/>
          </a:xfrm>
          <a:prstGeom prst="rect">
            <a:avLst/>
          </a:prstGeom>
        </p:spPr>
      </p:pic>
      <p:cxnSp>
        <p:nvCxnSpPr>
          <p:cNvPr id="6" name="Conector recto 5">
            <a:extLst>
              <a:ext uri="{FF2B5EF4-FFF2-40B4-BE49-F238E27FC236}">
                <a16:creationId xmlns:a16="http://schemas.microsoft.com/office/drawing/2014/main" id="{0640EAA8-8EA0-4D0B-A600-9EB7A52E1DB4}"/>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7" name="Conector recto 6">
            <a:extLst>
              <a:ext uri="{FF2B5EF4-FFF2-40B4-BE49-F238E27FC236}">
                <a16:creationId xmlns:a16="http://schemas.microsoft.com/office/drawing/2014/main" id="{8463BFB6-ECBD-4A83-BEE6-25B24C7EE019}"/>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968E84BC-23F5-4C08-92AD-A96C038B3F97}"/>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Gráfico 8">
            <a:extLst>
              <a:ext uri="{FF2B5EF4-FFF2-40B4-BE49-F238E27FC236}">
                <a16:creationId xmlns:a16="http://schemas.microsoft.com/office/drawing/2014/main" id="{D9B5CAE5-6EDC-4928-BD69-F245D160D96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0" name="Gráfico 9">
            <a:extLst>
              <a:ext uri="{FF2B5EF4-FFF2-40B4-BE49-F238E27FC236}">
                <a16:creationId xmlns:a16="http://schemas.microsoft.com/office/drawing/2014/main" id="{4D5E1B4F-24A4-4B79-9F2D-1524480B7A4E}"/>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1" name="Gráfico 10">
            <a:extLst>
              <a:ext uri="{FF2B5EF4-FFF2-40B4-BE49-F238E27FC236}">
                <a16:creationId xmlns:a16="http://schemas.microsoft.com/office/drawing/2014/main" id="{40FA25AE-779A-4C67-A14F-1B71AFD680D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2" name="Gráfico 11">
            <a:extLst>
              <a:ext uri="{FF2B5EF4-FFF2-40B4-BE49-F238E27FC236}">
                <a16:creationId xmlns:a16="http://schemas.microsoft.com/office/drawing/2014/main" id="{3B1015A3-B563-4AF1-93B0-33DEF161EB4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4" name="Conector recto 13">
            <a:extLst>
              <a:ext uri="{FF2B5EF4-FFF2-40B4-BE49-F238E27FC236}">
                <a16:creationId xmlns:a16="http://schemas.microsoft.com/office/drawing/2014/main" id="{EAEA5C4A-7253-420A-884F-05080940C497}"/>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5800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5/24/2023</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9" r:id="rId6"/>
    <p:sldLayoutId id="2147483676" r:id="rId7"/>
    <p:sldLayoutId id="2147483658" r:id="rId8"/>
    <p:sldLayoutId id="2147483671" r:id="rId9"/>
    <p:sldLayoutId id="2147483672" r:id="rId10"/>
    <p:sldLayoutId id="2147483659" r:id="rId11"/>
    <p:sldLayoutId id="2147483670" r:id="rId12"/>
    <p:sldLayoutId id="2147483675" r:id="rId13"/>
    <p:sldLayoutId id="2147483677" r:id="rId14"/>
    <p:sldLayoutId id="2147483678" r:id="rId15"/>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685800" rtl="0" eaLnBrk="1" latinLnBrk="0" hangingPunct="1">
        <a:lnSpc>
          <a:spcPct val="90000"/>
        </a:lnSpc>
        <a:spcBef>
          <a:spcPct val="0"/>
        </a:spcBef>
        <a:buNone/>
        <a:defRPr sz="2700" b="1"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907520009"/>
      </p:ext>
    </p:extLst>
  </p:cSld>
  <p:clrMap bg1="lt1" tx1="dk1" bg2="dk2" tx2="lt2" accent1="accent1" accent2="accent2" accent3="accent3" accent4="accent4" accent5="accent5" accent6="accent6" hlink="hlink" folHlink="folHlink"/>
  <p:sldLayoutIdLst>
    <p:sldLayoutId id="2147483681" r:id="rId1"/>
    <p:sldLayoutId id="2147483682" r:id="rId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g"/><Relationship Id="rId1" Type="http://schemas.openxmlformats.org/officeDocument/2006/relationships/slideLayout" Target="../slideLayouts/slideLayout5.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0.xml"/><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4.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3.svg"/><Relationship Id="rId7" Type="http://schemas.openxmlformats.org/officeDocument/2006/relationships/image" Target="../media/image23.sv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 Id="rId9" Type="http://schemas.openxmlformats.org/officeDocument/2006/relationships/image" Target="../media/image25.svg"/></Relationships>
</file>

<file path=ppt/slides/_rels/slide15.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chart" Target="../charts/chart1.xml"/><Relationship Id="rId7" Type="http://schemas.openxmlformats.org/officeDocument/2006/relationships/image" Target="../media/image21.svg"/><Relationship Id="rId2"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1" Type="http://schemas.openxmlformats.org/officeDocument/2006/relationships/slideLayout" Target="../slideLayouts/slideLayout6.xml"/><Relationship Id="rId6" Type="http://schemas.openxmlformats.org/officeDocument/2006/relationships/image" Target="../media/image20.png"/><Relationship Id="rId5" Type="http://schemas.openxmlformats.org/officeDocument/2006/relationships/image" Target="../media/image23.svg"/><Relationship Id="rId4" Type="http://schemas.openxmlformats.org/officeDocument/2006/relationships/image" Target="../media/image22.png"/><Relationship Id="rId9" Type="http://schemas.openxmlformats.org/officeDocument/2006/relationships/image" Target="../media/image25.svg"/></Relationships>
</file>

<file path=ppt/slides/_rels/slide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8" Type="http://schemas.openxmlformats.org/officeDocument/2006/relationships/hyperlink" Target="https://www.freepik.com/free-photo/business-woman-working-laptop_6142481.htm/?utm_source=slidesgo_template&amp;utm_medium=referral-link&amp;utm_campaign=sg_resources&amp;utm_content=freepik" TargetMode="External"/><Relationship Id="rId13" Type="http://schemas.openxmlformats.org/officeDocument/2006/relationships/hyperlink" Target="https://www.freepik.com/free-photo/young-business-team-working-together-office_21076036.htm/?utm_source=slidesgo_template&amp;utm_medium=referral-link&amp;utm_campaign=sg_resources&amp;utm_content=freepik" TargetMode="External"/><Relationship Id="rId3" Type="http://schemas.openxmlformats.org/officeDocument/2006/relationships/hyperlink" Target="https://www.freepik.com/free-photo/medium-shot-businesswoman-white-shirt_10349622.htm/?utm_source=slidesgo_template&amp;utm_medium=referral-link&amp;utm_campaign=sg_resources&amp;utm_content=freepik" TargetMode="External"/><Relationship Id="rId7" Type="http://schemas.openxmlformats.org/officeDocument/2006/relationships/hyperlink" Target="https://www.freepik.com/free-photo/water-bottle-with-assortment-pens-massage-stone_5127610.htm/?utm_source=slidesgo_template&amp;utm_medium=referral-link&amp;utm_campaign=sg_resources&amp;utm_content=freepik" TargetMode="External"/><Relationship Id="rId12" Type="http://schemas.openxmlformats.org/officeDocument/2006/relationships/hyperlink" Target="https://www.freepik.com/free-photo/laptop-with-smartphone-blank-frame_3688329.htm/?utm_source=slidesgo_template&amp;utm_medium=referral-link&amp;utm_campaign=sg_resources&amp;utm_content=freepik" TargetMode="External"/><Relationship Id="rId2" Type="http://schemas.openxmlformats.org/officeDocument/2006/relationships/hyperlink" Target="https://www.freepik.com/free-psd/technology-instagram-stories-design-template_21263153.htm/?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com/free-photo/top-view-team-work-office_6109210.htm/?utm_source=slidesgo_template&amp;utm_medium=referral-link&amp;utm_campaign=sg_resources&amp;utm_content=freepik" TargetMode="External"/><Relationship Id="rId11" Type="http://schemas.openxmlformats.org/officeDocument/2006/relationships/hyperlink" Target="https://www.freepik.com/free-photo/close-up-young-businesswoman-using-digital-tablet-with-coffee-cup-laptop-wooden-table_4029924.htm/?utm_source=slidesgo_template&amp;utm_medium=referral-link&amp;utm_campaign=sg_resources&amp;utm_content=freepik" TargetMode="External"/><Relationship Id="rId5" Type="http://schemas.openxmlformats.org/officeDocument/2006/relationships/hyperlink" Target="https://www.freepik.com/free-photo/woman-white-shirt-sitting-car-talking-phone_5417018.htm/?utm_source=slidesgo_template&amp;utm_medium=referral-link&amp;utm_campaign=sg_resources&amp;utm_content=freepik" TargetMode="External"/><Relationship Id="rId15" Type="http://schemas.openxmlformats.org/officeDocument/2006/relationships/hyperlink" Target="https://www.freepik.com/free-photo/african-american-man-writing-front-view_11235015.htm/?utm_source=slidesgo_template&amp;utm_medium=referral-link&amp;utm_campaign=sg_resources&amp;utm_content=freepik" TargetMode="External"/><Relationship Id="rId10" Type="http://schemas.openxmlformats.org/officeDocument/2006/relationships/hyperlink" Target="https://www.freepik.com/free-photo/young-businesswoman-discussing-project-with-her-male-colleague-white-paper-desk_4030075.htm/?utm_source=slidesgo_template&amp;utm_medium=referral-link&amp;utm_campaign=sg_resources&amp;utm_content=freepik" TargetMode="External"/><Relationship Id="rId4" Type="http://schemas.openxmlformats.org/officeDocument/2006/relationships/hyperlink" Target="https://www.freepik.com/free-photo/flat-lay-creative-business-arrangement-white-background-with-person-taking-notes_7406683.htm/?utm_source=slidesgo_template&amp;utm_medium=referral-link&amp;utm_campaign=sg_resources&amp;utm_content=freepik" TargetMode="External"/><Relationship Id="rId9" Type="http://schemas.openxmlformats.org/officeDocument/2006/relationships/hyperlink" Target="https://www.freepik.com/free-photo/beautiful-young-female-architect-drawing-sketch-white-paper-wooden-desk_4040264.htm/?utm_source=slidesgo_template&amp;utm_medium=referral-link&amp;utm_campaign=sg_resources&amp;utm_content=freepik" TargetMode="External"/><Relationship Id="rId14" Type="http://schemas.openxmlformats.org/officeDocument/2006/relationships/hyperlink" Target="https://www.freepik.com/free-photo/young-business-man-working-her-desk-with-laptop_21076012.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sv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8.jpg"/><Relationship Id="rId4" Type="http://schemas.openxmlformats.org/officeDocument/2006/relationships/image" Target="../media/image7.jpg"/></Relationships>
</file>

<file path=ppt/slides/_rels/slide20.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xml"/><Relationship Id="rId1" Type="http://schemas.openxmlformats.org/officeDocument/2006/relationships/slideLayout" Target="../slideLayouts/slideLayout17.xml"/><Relationship Id="rId6" Type="http://schemas.openxmlformats.org/officeDocument/2006/relationships/slide" Target="slide17.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xml"/><Relationship Id="rId1" Type="http://schemas.openxmlformats.org/officeDocument/2006/relationships/slideLayout" Target="../slideLayouts/slideLayout1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fonts.google.com/specimen/Syncopate" TargetMode="External"/><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hyperlink" Target="https://fonts.google.com/specimen/Darker+Grotesque"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0.gif"/><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9.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8.gif"/><Relationship Id="rId4" Type="http://schemas.openxmlformats.org/officeDocument/2006/relationships/image" Target="../media/image26.gif"/><Relationship Id="rId9" Type="http://schemas.openxmlformats.org/officeDocument/2006/relationships/image" Target="../media/image27.gif"/></Relationships>
</file>

<file path=ppt/slides/_rels/slide2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8" Type="http://schemas.openxmlformats.org/officeDocument/2006/relationships/slide" Target="slide17.xml"/><Relationship Id="rId13" Type="http://schemas.openxmlformats.org/officeDocument/2006/relationships/slide" Target="slide30.xml"/><Relationship Id="rId3" Type="http://schemas.openxmlformats.org/officeDocument/2006/relationships/hyperlink" Target="http://bit.ly/30B07Gq" TargetMode="External"/><Relationship Id="rId7" Type="http://schemas.openxmlformats.org/officeDocument/2006/relationships/slide" Target="slide18.xml"/><Relationship Id="rId12" Type="http://schemas.openxmlformats.org/officeDocument/2006/relationships/slide" Target="slide24.xml"/><Relationship Id="rId2" Type="http://schemas.openxmlformats.org/officeDocument/2006/relationships/hyperlink" Target="http://bit.ly/2Tynxth" TargetMode="External"/><Relationship Id="rId1" Type="http://schemas.openxmlformats.org/officeDocument/2006/relationships/slideLayout" Target="../slideLayouts/slideLayout3.xml"/><Relationship Id="rId6"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11" Type="http://schemas.openxmlformats.org/officeDocument/2006/relationships/hyperlink" Target="https://storyset.com/?utm_source=slidesgo_template&amp;utm_medium=referral-link&amp;utm_campaign=slidesgo_contents_of_this_template&amp;utm_term=storyset&amp;utm_content=storyset" TargetMode="External"/><Relationship Id="rId5" Type="http://schemas.openxmlformats.org/officeDocument/2006/relationships/slide" Target="slide22.xml"/><Relationship Id="rId10" Type="http://schemas.openxmlformats.org/officeDocument/2006/relationships/slide" Target="slide23.xml"/><Relationship Id="rId4" Type="http://schemas.openxmlformats.org/officeDocument/2006/relationships/hyperlink" Target="http://bit.ly/33VAFh3" TargetMode="External"/><Relationship Id="rId9" Type="http://schemas.openxmlformats.org/officeDocument/2006/relationships/slide" Target="slide19.xml"/></Relationships>
</file>

<file path=ppt/slides/_rels/slide3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16.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2.jp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slide" Target="slide10.xml"/><Relationship Id="rId3" Type="http://schemas.openxmlformats.org/officeDocument/2006/relationships/image" Target="../media/image14.jpg"/><Relationship Id="rId7" Type="http://schemas.openxmlformats.org/officeDocument/2006/relationships/image" Target="../media/image18.jpg"/><Relationship Id="rId12" Type="http://schemas.openxmlformats.org/officeDocument/2006/relationships/slide" Target="slide9.xml"/><Relationship Id="rId2" Type="http://schemas.openxmlformats.org/officeDocument/2006/relationships/image" Target="../media/image13.jpg"/><Relationship Id="rId1" Type="http://schemas.openxmlformats.org/officeDocument/2006/relationships/slideLayout" Target="../slideLayouts/slideLayout5.xml"/><Relationship Id="rId6" Type="http://schemas.openxmlformats.org/officeDocument/2006/relationships/image" Target="../media/image17.jpg"/><Relationship Id="rId11" Type="http://schemas.openxmlformats.org/officeDocument/2006/relationships/slide" Target="slide12.xml"/><Relationship Id="rId5" Type="http://schemas.openxmlformats.org/officeDocument/2006/relationships/image" Target="../media/image16.jpg"/><Relationship Id="rId15" Type="http://schemas.openxmlformats.org/officeDocument/2006/relationships/slide" Target="slide13.xml"/><Relationship Id="rId10" Type="http://schemas.openxmlformats.org/officeDocument/2006/relationships/image" Target="../media/image19.png"/><Relationship Id="rId4" Type="http://schemas.openxmlformats.org/officeDocument/2006/relationships/image" Target="../media/image15.jpg"/><Relationship Id="rId9" Type="http://schemas.openxmlformats.org/officeDocument/2006/relationships/slide" Target="slide8.xml"/><Relationship Id="rId14" Type="http://schemas.openxmlformats.org/officeDocument/2006/relationships/slide" Target="slide1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Laptop with credit card payment online shopping bag ecommerce concept on blue background 3d illustration">
            <a:extLst>
              <a:ext uri="{FF2B5EF4-FFF2-40B4-BE49-F238E27FC236}">
                <a16:creationId xmlns:a16="http://schemas.microsoft.com/office/drawing/2014/main" id="{2BC88E73-7419-42E5-942F-5ED06B3EF2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5044" y="762135"/>
            <a:ext cx="3379206" cy="2558696"/>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826442" y="1317537"/>
            <a:ext cx="4994033" cy="1795056"/>
          </a:xfrm>
        </p:spPr>
        <p:txBody>
          <a:bodyPr/>
          <a:lstStyle/>
          <a:p>
            <a:pPr algn="l"/>
            <a:r>
              <a:rPr lang="en-US" sz="4800" dirty="0" err="1"/>
              <a:t>Tehnologia</a:t>
            </a:r>
            <a:r>
              <a:rPr lang="en-US" sz="4800" dirty="0"/>
              <a:t> </a:t>
            </a:r>
            <a:r>
              <a:rPr lang="en-US" sz="4800" dirty="0" err="1"/>
              <a:t>informației</a:t>
            </a:r>
            <a:r>
              <a:rPr lang="en-US" sz="4800" dirty="0"/>
              <a:t> </a:t>
            </a:r>
            <a:r>
              <a:rPr lang="en-US" sz="4800" dirty="0" err="1"/>
              <a:t>în</a:t>
            </a:r>
            <a:r>
              <a:rPr lang="en-US" sz="4800" dirty="0"/>
              <a:t> </a:t>
            </a:r>
            <a:r>
              <a:rPr lang="en-US" sz="4800" dirty="0" err="1"/>
              <a:t>comerț</a:t>
            </a:r>
            <a:r>
              <a:rPr lang="en-US" sz="4800" dirty="0"/>
              <a:t> electronic</a:t>
            </a:r>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a:xfrm>
            <a:off x="826442" y="3376979"/>
            <a:ext cx="3194572" cy="1128834"/>
          </a:xfrm>
        </p:spPr>
        <p:txBody>
          <a:bodyPr>
            <a:noAutofit/>
          </a:bodyPr>
          <a:lstStyle/>
          <a:p>
            <a:pPr algn="l">
              <a:lnSpc>
                <a:spcPts val="2200"/>
              </a:lnSpc>
              <a:spcBef>
                <a:spcPts val="0"/>
              </a:spcBef>
            </a:pPr>
            <a:r>
              <a:rPr lang="ro-MD" sz="1600" spc="10" dirty="0">
                <a:latin typeface="Manrope3" panose="00000506000000000000" pitchFamily="50" charset="0"/>
              </a:rPr>
              <a:t>Proiectarea și dezvoltarea unei platforme de vânzare și cumpărare a produselor software</a:t>
            </a:r>
          </a:p>
        </p:txBody>
      </p:sp>
      <p:cxnSp>
        <p:nvCxnSpPr>
          <p:cNvPr id="25" name="Conector recto 24">
            <a:extLst>
              <a:ext uri="{FF2B5EF4-FFF2-40B4-BE49-F238E27FC236}">
                <a16:creationId xmlns:a16="http://schemas.microsoft.com/office/drawing/2014/main" id="{CE0D6E23-F8A0-451C-ABDB-41692209F28F}"/>
              </a:ext>
            </a:extLst>
          </p:cNvPr>
          <p:cNvCxnSpPr>
            <a:cxnSpLocks/>
          </p:cNvCxnSpPr>
          <p:nvPr/>
        </p:nvCxnSpPr>
        <p:spPr>
          <a:xfrm flipH="1">
            <a:off x="723900" y="3283162"/>
            <a:ext cx="76962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7" name="Conector recto 26">
            <a:extLst>
              <a:ext uri="{FF2B5EF4-FFF2-40B4-BE49-F238E27FC236}">
                <a16:creationId xmlns:a16="http://schemas.microsoft.com/office/drawing/2014/main" id="{CD3677DD-ED43-4B53-94D9-C96B9E1F7438}"/>
              </a:ext>
            </a:extLst>
          </p:cNvPr>
          <p:cNvCxnSpPr>
            <a:cxnSpLocks/>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8" name="Conector recto 27">
            <a:extLst>
              <a:ext uri="{FF2B5EF4-FFF2-40B4-BE49-F238E27FC236}">
                <a16:creationId xmlns:a16="http://schemas.microsoft.com/office/drawing/2014/main" id="{57722D00-64B2-48D2-9CB2-27860B41673C}"/>
              </a:ext>
            </a:extLst>
          </p:cNvPr>
          <p:cNvCxnSpPr/>
          <p:nvPr/>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9" name="Conector recto 28">
            <a:extLst>
              <a:ext uri="{FF2B5EF4-FFF2-40B4-BE49-F238E27FC236}">
                <a16:creationId xmlns:a16="http://schemas.microsoft.com/office/drawing/2014/main" id="{88BD67F3-2EF7-40C6-87B5-C6C72159042B}"/>
              </a:ext>
            </a:extLst>
          </p:cNvPr>
          <p:cNvCxnSpPr>
            <a:cxnSpLocks/>
          </p:cNvCxnSpPr>
          <p:nvPr/>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1" name="Gráfico 30">
            <a:extLst>
              <a:ext uri="{FF2B5EF4-FFF2-40B4-BE49-F238E27FC236}">
                <a16:creationId xmlns:a16="http://schemas.microsoft.com/office/drawing/2014/main" id="{7CE23963-9B07-4CF0-B5D0-9B0D5B43527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6695" y="140970"/>
            <a:ext cx="270510" cy="270510"/>
          </a:xfrm>
          <a:prstGeom prst="rect">
            <a:avLst/>
          </a:prstGeom>
        </p:spPr>
      </p:pic>
      <p:pic>
        <p:nvPicPr>
          <p:cNvPr id="33" name="Gráfico 32">
            <a:extLst>
              <a:ext uri="{FF2B5EF4-FFF2-40B4-BE49-F238E27FC236}">
                <a16:creationId xmlns:a16="http://schemas.microsoft.com/office/drawing/2014/main" id="{8996655B-C1E4-4E3D-8776-D758D4A349B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646795" y="140970"/>
            <a:ext cx="270510" cy="270510"/>
          </a:xfrm>
          <a:prstGeom prst="rect">
            <a:avLst/>
          </a:prstGeom>
        </p:spPr>
      </p:pic>
      <p:pic>
        <p:nvPicPr>
          <p:cNvPr id="34" name="Gráfico 33">
            <a:extLst>
              <a:ext uri="{FF2B5EF4-FFF2-40B4-BE49-F238E27FC236}">
                <a16:creationId xmlns:a16="http://schemas.microsoft.com/office/drawing/2014/main" id="{52F03E56-41B5-4B2C-A183-1DB220B189D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6695" y="4729986"/>
            <a:ext cx="270510" cy="270510"/>
          </a:xfrm>
          <a:prstGeom prst="rect">
            <a:avLst/>
          </a:prstGeom>
        </p:spPr>
      </p:pic>
      <p:pic>
        <p:nvPicPr>
          <p:cNvPr id="37" name="Gráfico 36">
            <a:extLst>
              <a:ext uri="{FF2B5EF4-FFF2-40B4-BE49-F238E27FC236}">
                <a16:creationId xmlns:a16="http://schemas.microsoft.com/office/drawing/2014/main" id="{F852A256-3650-45A8-A5AE-7A531ACE9F5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646795" y="4729986"/>
            <a:ext cx="270510" cy="270510"/>
          </a:xfrm>
          <a:prstGeom prst="rect">
            <a:avLst/>
          </a:prstGeom>
        </p:spPr>
      </p:pic>
      <p:cxnSp>
        <p:nvCxnSpPr>
          <p:cNvPr id="38" name="Conector recto 37">
            <a:extLst>
              <a:ext uri="{FF2B5EF4-FFF2-40B4-BE49-F238E27FC236}">
                <a16:creationId xmlns:a16="http://schemas.microsoft.com/office/drawing/2014/main" id="{3BD02553-87BF-425F-9918-405937D29E3A}"/>
              </a:ext>
            </a:extLst>
          </p:cNvPr>
          <p:cNvCxnSpPr>
            <a:cxnSpLocks/>
          </p:cNvCxnSpPr>
          <p:nvPr/>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7" name="Рисунок 2">
            <a:extLst>
              <a:ext uri="{FF2B5EF4-FFF2-40B4-BE49-F238E27FC236}">
                <a16:creationId xmlns:a16="http://schemas.microsoft.com/office/drawing/2014/main" id="{6C2CFA33-4ACD-40D5-A47B-3D7718AF9EF6}"/>
              </a:ext>
            </a:extLst>
          </p:cNvPr>
          <p:cNvPicPr>
            <a:picLocks noChangeAspect="1"/>
          </p:cNvPicPr>
          <p:nvPr/>
        </p:nvPicPr>
        <p:blipFill>
          <a:blip r:embed="rId6"/>
          <a:stretch>
            <a:fillRect/>
          </a:stretch>
        </p:blipFill>
        <p:spPr>
          <a:xfrm>
            <a:off x="950595" y="103769"/>
            <a:ext cx="1230992" cy="897359"/>
          </a:xfrm>
          <a:prstGeom prst="rect">
            <a:avLst/>
          </a:prstGeom>
        </p:spPr>
      </p:pic>
      <p:sp>
        <p:nvSpPr>
          <p:cNvPr id="21" name="CasetăText 20">
            <a:extLst>
              <a:ext uri="{FF2B5EF4-FFF2-40B4-BE49-F238E27FC236}">
                <a16:creationId xmlns:a16="http://schemas.microsoft.com/office/drawing/2014/main" id="{14A1FB80-0B93-42D4-8206-A17545ED1D91}"/>
              </a:ext>
            </a:extLst>
          </p:cNvPr>
          <p:cNvSpPr txBox="1"/>
          <p:nvPr/>
        </p:nvSpPr>
        <p:spPr>
          <a:xfrm>
            <a:off x="4891450" y="3383831"/>
            <a:ext cx="3552094" cy="1169551"/>
          </a:xfrm>
          <a:prstGeom prst="rect">
            <a:avLst/>
          </a:prstGeom>
          <a:noFill/>
        </p:spPr>
        <p:txBody>
          <a:bodyPr wrap="square" numCol="2">
            <a:spAutoFit/>
          </a:bodyPr>
          <a:lstStyle/>
          <a:p>
            <a:pPr marL="0" indent="0"/>
            <a:r>
              <a:rPr lang="it-IT" sz="1400" dirty="0">
                <a:latin typeface="Manrope3" panose="00000506000000000000" pitchFamily="50" charset="0"/>
              </a:rPr>
              <a:t>Student:</a:t>
            </a:r>
          </a:p>
          <a:p>
            <a:pPr marL="0" indent="0"/>
            <a:endParaRPr lang="it-IT" sz="1400" dirty="0">
              <a:latin typeface="Manrope3" panose="00000506000000000000" pitchFamily="50" charset="0"/>
            </a:endParaRPr>
          </a:p>
          <a:p>
            <a:pPr marL="0" indent="0"/>
            <a:endParaRPr lang="it-IT" sz="1400" dirty="0">
              <a:latin typeface="Manrope3" panose="00000506000000000000" pitchFamily="50" charset="0"/>
            </a:endParaRPr>
          </a:p>
          <a:p>
            <a:pPr marL="0" indent="0"/>
            <a:r>
              <a:rPr lang="it-IT" sz="1400" dirty="0">
                <a:latin typeface="Manrope3" panose="00000506000000000000" pitchFamily="50" charset="0"/>
              </a:rPr>
              <a:t>Coordonator:</a:t>
            </a:r>
          </a:p>
          <a:p>
            <a:pPr marL="0" indent="0"/>
            <a:endParaRPr lang="it-IT" sz="1400" dirty="0">
              <a:latin typeface="Manrope3" panose="00000506000000000000" pitchFamily="50" charset="0"/>
            </a:endParaRPr>
          </a:p>
          <a:p>
            <a:pPr marL="0" indent="0"/>
            <a:r>
              <a:rPr lang="it-IT" sz="1200" dirty="0">
                <a:latin typeface="Manrope3" panose="00000506000000000000" pitchFamily="50" charset="0"/>
              </a:rPr>
              <a:t>gr. TI-194,</a:t>
            </a:r>
          </a:p>
          <a:p>
            <a:pPr marL="0" indent="0"/>
            <a:r>
              <a:rPr lang="it-IT" sz="1400" dirty="0">
                <a:latin typeface="Manrope3" panose="00000506000000000000" pitchFamily="50" charset="0"/>
              </a:rPr>
              <a:t>Rotaru Dan</a:t>
            </a:r>
          </a:p>
          <a:p>
            <a:pPr marL="0" indent="0"/>
            <a:endParaRPr lang="it-IT" sz="1400" dirty="0">
              <a:latin typeface="Manrope3" panose="00000506000000000000" pitchFamily="50" charset="0"/>
            </a:endParaRPr>
          </a:p>
          <a:p>
            <a:r>
              <a:rPr lang="it-IT" sz="1400" dirty="0">
                <a:latin typeface="Manrope3" panose="00000506000000000000" pitchFamily="50" charset="0"/>
              </a:rPr>
              <a:t>Cebotari Daria</a:t>
            </a:r>
          </a:p>
          <a:p>
            <a:pPr marL="0" indent="0"/>
            <a:r>
              <a:rPr lang="it-IT" sz="1200" dirty="0">
                <a:latin typeface="Manrope3" panose="00000506000000000000" pitchFamily="50" charset="0"/>
              </a:rPr>
              <a:t>asist. univ.</a:t>
            </a:r>
          </a:p>
        </p:txBody>
      </p:sp>
      <p:sp>
        <p:nvSpPr>
          <p:cNvPr id="22" name="CasetăText 21">
            <a:extLst>
              <a:ext uri="{FF2B5EF4-FFF2-40B4-BE49-F238E27FC236}">
                <a16:creationId xmlns:a16="http://schemas.microsoft.com/office/drawing/2014/main" id="{43278EFE-A88B-4169-97D7-57C2832432A8}"/>
              </a:ext>
            </a:extLst>
          </p:cNvPr>
          <p:cNvSpPr txBox="1"/>
          <p:nvPr/>
        </p:nvSpPr>
        <p:spPr>
          <a:xfrm>
            <a:off x="4021014" y="4841079"/>
            <a:ext cx="1101969" cy="276999"/>
          </a:xfrm>
          <a:prstGeom prst="rect">
            <a:avLst/>
          </a:prstGeom>
          <a:noFill/>
        </p:spPr>
        <p:txBody>
          <a:bodyPr wrap="square">
            <a:spAutoFit/>
          </a:bodyPr>
          <a:lstStyle/>
          <a:p>
            <a:pPr marL="0" indent="0"/>
            <a:r>
              <a:rPr lang="en-US" sz="1200" dirty="0"/>
              <a:t>Chi</a:t>
            </a:r>
            <a:r>
              <a:rPr lang="ro-RO" sz="1200" dirty="0" err="1"/>
              <a:t>șinău</a:t>
            </a:r>
            <a:r>
              <a:rPr lang="ro-RO" sz="1200" dirty="0"/>
              <a:t>, 2023</a:t>
            </a:r>
            <a:endParaRPr lang="it-IT" sz="1200" dirty="0"/>
          </a:p>
        </p:txBody>
      </p:sp>
    </p:spTree>
    <p:extLst>
      <p:ext uri="{BB962C8B-B14F-4D97-AF65-F5344CB8AC3E}">
        <p14:creationId xmlns:p14="http://schemas.microsoft.com/office/powerpoint/2010/main" val="41224272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250" fill="hold"/>
                                        <p:tgtEl>
                                          <p:spTgt spid="29"/>
                                        </p:tgtEl>
                                        <p:attrNameLst>
                                          <p:attrName>ppt_x</p:attrName>
                                        </p:attrNameLst>
                                      </p:cBhvr>
                                      <p:tavLst>
                                        <p:tav tm="0">
                                          <p:val>
                                            <p:strVal val="0-#ppt_w/2"/>
                                          </p:val>
                                        </p:tav>
                                        <p:tav tm="100000">
                                          <p:val>
                                            <p:strVal val="#ppt_x"/>
                                          </p:val>
                                        </p:tav>
                                      </p:tavLst>
                                    </p:anim>
                                    <p:anim calcmode="lin" valueType="num">
                                      <p:cBhvr additive="base">
                                        <p:cTn id="8" dur="25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250" fill="hold"/>
                                        <p:tgtEl>
                                          <p:spTgt spid="38"/>
                                        </p:tgtEl>
                                        <p:attrNameLst>
                                          <p:attrName>ppt_x</p:attrName>
                                        </p:attrNameLst>
                                      </p:cBhvr>
                                      <p:tavLst>
                                        <p:tav tm="0">
                                          <p:val>
                                            <p:strVal val="1+#ppt_w/2"/>
                                          </p:val>
                                        </p:tav>
                                        <p:tav tm="100000">
                                          <p:val>
                                            <p:strVal val="#ppt_x"/>
                                          </p:val>
                                        </p:tav>
                                      </p:tavLst>
                                    </p:anim>
                                    <p:anim calcmode="lin" valueType="num">
                                      <p:cBhvr additive="base">
                                        <p:cTn id="12" dur="250" fill="hold"/>
                                        <p:tgtEl>
                                          <p:spTgt spid="38"/>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fill="hold"/>
                                        <p:tgtEl>
                                          <p:spTgt spid="27"/>
                                        </p:tgtEl>
                                        <p:attrNameLst>
                                          <p:attrName>ppt_x</p:attrName>
                                        </p:attrNameLst>
                                      </p:cBhvr>
                                      <p:tavLst>
                                        <p:tav tm="0">
                                          <p:val>
                                            <p:strVal val="#ppt_x"/>
                                          </p:val>
                                        </p:tav>
                                        <p:tav tm="100000">
                                          <p:val>
                                            <p:strVal val="#ppt_x"/>
                                          </p:val>
                                        </p:tav>
                                      </p:tavLst>
                                    </p:anim>
                                    <p:anim calcmode="lin" valueType="num">
                                      <p:cBhvr additive="base">
                                        <p:cTn id="16" dur="500" fill="hold"/>
                                        <p:tgtEl>
                                          <p:spTgt spid="27"/>
                                        </p:tgtEl>
                                        <p:attrNameLst>
                                          <p:attrName>ppt_y</p:attrName>
                                        </p:attrNameLst>
                                      </p:cBhvr>
                                      <p:tavLst>
                                        <p:tav tm="0">
                                          <p:val>
                                            <p:strVal val="0-#ppt_h/2"/>
                                          </p:val>
                                        </p:tav>
                                        <p:tav tm="100000">
                                          <p:val>
                                            <p:strVal val="#ppt_y"/>
                                          </p:val>
                                        </p:tav>
                                      </p:tavLst>
                                    </p:anim>
                                  </p:childTnLst>
                                </p:cTn>
                              </p:par>
                              <p:par>
                                <p:cTn id="17" presetID="2" presetClass="entr" presetSubtype="4" fill="hold" nodeType="withEffect">
                                  <p:stCondLst>
                                    <p:cond delay="50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250" fill="hold"/>
                                        <p:tgtEl>
                                          <p:spTgt spid="28"/>
                                        </p:tgtEl>
                                        <p:attrNameLst>
                                          <p:attrName>ppt_x</p:attrName>
                                        </p:attrNameLst>
                                      </p:cBhvr>
                                      <p:tavLst>
                                        <p:tav tm="0">
                                          <p:val>
                                            <p:strVal val="#ppt_x"/>
                                          </p:val>
                                        </p:tav>
                                        <p:tav tm="100000">
                                          <p:val>
                                            <p:strVal val="#ppt_x"/>
                                          </p:val>
                                        </p:tav>
                                      </p:tavLst>
                                    </p:anim>
                                    <p:anim calcmode="lin" valueType="num">
                                      <p:cBhvr additive="base">
                                        <p:cTn id="20" dur="250" fill="hold"/>
                                        <p:tgtEl>
                                          <p:spTgt spid="28"/>
                                        </p:tgtEl>
                                        <p:attrNameLst>
                                          <p:attrName>ppt_y</p:attrName>
                                        </p:attrNameLst>
                                      </p:cBhvr>
                                      <p:tavLst>
                                        <p:tav tm="0">
                                          <p:val>
                                            <p:strVal val="1+#ppt_h/2"/>
                                          </p:val>
                                        </p:tav>
                                        <p:tav tm="100000">
                                          <p:val>
                                            <p:strVal val="#ppt_y"/>
                                          </p:val>
                                        </p:tav>
                                      </p:tavLst>
                                    </p:anim>
                                  </p:childTnLst>
                                </p:cTn>
                              </p:par>
                              <p:par>
                                <p:cTn id="21" presetID="22" presetClass="entr" presetSubtype="2" fill="hold" nodeType="withEffect">
                                  <p:stCondLst>
                                    <p:cond delay="75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250"/>
                                        <p:tgtEl>
                                          <p:spTgt spid="25"/>
                                        </p:tgtEl>
                                      </p:cBhvr>
                                    </p:animEffect>
                                  </p:childTnLst>
                                </p:cTn>
                              </p:par>
                            </p:childTnLst>
                          </p:cTn>
                        </p:par>
                        <p:par>
                          <p:cTn id="24" fill="hold">
                            <p:stCondLst>
                              <p:cond delay="1000"/>
                            </p:stCondLst>
                            <p:childTnLst>
                              <p:par>
                                <p:cTn id="25" presetID="53" presetClass="entr" presetSubtype="16"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Effect transition="in" filter="fade">
                                      <p:cBhvr>
                                        <p:cTn id="29" dur="500"/>
                                        <p:tgtEl>
                                          <p:spTgt spid="31"/>
                                        </p:tgtEl>
                                      </p:cBhvr>
                                    </p:animEffect>
                                  </p:childTnLst>
                                </p:cTn>
                              </p:par>
                              <p:par>
                                <p:cTn id="30" presetID="53" presetClass="entr" presetSubtype="16" fill="hold" nodeType="withEffect">
                                  <p:stCondLst>
                                    <p:cond delay="150"/>
                                  </p:stCondLst>
                                  <p:childTnLst>
                                    <p:set>
                                      <p:cBhvr>
                                        <p:cTn id="31" dur="1" fill="hold">
                                          <p:stCondLst>
                                            <p:cond delay="0"/>
                                          </p:stCondLst>
                                        </p:cTn>
                                        <p:tgtEl>
                                          <p:spTgt spid="33"/>
                                        </p:tgtEl>
                                        <p:attrNameLst>
                                          <p:attrName>style.visibility</p:attrName>
                                        </p:attrNameLst>
                                      </p:cBhvr>
                                      <p:to>
                                        <p:strVal val="visible"/>
                                      </p:to>
                                    </p:set>
                                    <p:anim calcmode="lin" valueType="num">
                                      <p:cBhvr>
                                        <p:cTn id="32" dur="500" fill="hold"/>
                                        <p:tgtEl>
                                          <p:spTgt spid="33"/>
                                        </p:tgtEl>
                                        <p:attrNameLst>
                                          <p:attrName>ppt_w</p:attrName>
                                        </p:attrNameLst>
                                      </p:cBhvr>
                                      <p:tavLst>
                                        <p:tav tm="0">
                                          <p:val>
                                            <p:fltVal val="0"/>
                                          </p:val>
                                        </p:tav>
                                        <p:tav tm="100000">
                                          <p:val>
                                            <p:strVal val="#ppt_w"/>
                                          </p:val>
                                        </p:tav>
                                      </p:tavLst>
                                    </p:anim>
                                    <p:anim calcmode="lin" valueType="num">
                                      <p:cBhvr>
                                        <p:cTn id="33" dur="500" fill="hold"/>
                                        <p:tgtEl>
                                          <p:spTgt spid="33"/>
                                        </p:tgtEl>
                                        <p:attrNameLst>
                                          <p:attrName>ppt_h</p:attrName>
                                        </p:attrNameLst>
                                      </p:cBhvr>
                                      <p:tavLst>
                                        <p:tav tm="0">
                                          <p:val>
                                            <p:fltVal val="0"/>
                                          </p:val>
                                        </p:tav>
                                        <p:tav tm="100000">
                                          <p:val>
                                            <p:strVal val="#ppt_h"/>
                                          </p:val>
                                        </p:tav>
                                      </p:tavLst>
                                    </p:anim>
                                    <p:animEffect transition="in" filter="fade">
                                      <p:cBhvr>
                                        <p:cTn id="34" dur="500"/>
                                        <p:tgtEl>
                                          <p:spTgt spid="33"/>
                                        </p:tgtEl>
                                      </p:cBhvr>
                                    </p:animEffect>
                                  </p:childTnLst>
                                </p:cTn>
                              </p:par>
                              <p:par>
                                <p:cTn id="35" presetID="53" presetClass="entr" presetSubtype="16" fill="hold" nodeType="withEffect">
                                  <p:stCondLst>
                                    <p:cond delay="30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Effect transition="in" filter="fade">
                                      <p:cBhvr>
                                        <p:cTn id="39" dur="500"/>
                                        <p:tgtEl>
                                          <p:spTgt spid="34"/>
                                        </p:tgtEl>
                                      </p:cBhvr>
                                    </p:animEffect>
                                  </p:childTnLst>
                                </p:cTn>
                              </p:par>
                              <p:par>
                                <p:cTn id="40" presetID="53" presetClass="entr" presetSubtype="16" fill="hold" nodeType="withEffect">
                                  <p:stCondLst>
                                    <p:cond delay="450"/>
                                  </p:stCondLst>
                                  <p:childTnLst>
                                    <p:set>
                                      <p:cBhvr>
                                        <p:cTn id="41" dur="1" fill="hold">
                                          <p:stCondLst>
                                            <p:cond delay="0"/>
                                          </p:stCondLst>
                                        </p:cTn>
                                        <p:tgtEl>
                                          <p:spTgt spid="37"/>
                                        </p:tgtEl>
                                        <p:attrNameLst>
                                          <p:attrName>style.visibility</p:attrName>
                                        </p:attrNameLst>
                                      </p:cBhvr>
                                      <p:to>
                                        <p:strVal val="visible"/>
                                      </p:to>
                                    </p:set>
                                    <p:anim calcmode="lin" valueType="num">
                                      <p:cBhvr>
                                        <p:cTn id="42" dur="500" fill="hold"/>
                                        <p:tgtEl>
                                          <p:spTgt spid="37"/>
                                        </p:tgtEl>
                                        <p:attrNameLst>
                                          <p:attrName>ppt_w</p:attrName>
                                        </p:attrNameLst>
                                      </p:cBhvr>
                                      <p:tavLst>
                                        <p:tav tm="0">
                                          <p:val>
                                            <p:fltVal val="0"/>
                                          </p:val>
                                        </p:tav>
                                        <p:tav tm="100000">
                                          <p:val>
                                            <p:strVal val="#ppt_w"/>
                                          </p:val>
                                        </p:tav>
                                      </p:tavLst>
                                    </p:anim>
                                    <p:anim calcmode="lin" valueType="num">
                                      <p:cBhvr>
                                        <p:cTn id="43" dur="500" fill="hold"/>
                                        <p:tgtEl>
                                          <p:spTgt spid="37"/>
                                        </p:tgtEl>
                                        <p:attrNameLst>
                                          <p:attrName>ppt_h</p:attrName>
                                        </p:attrNameLst>
                                      </p:cBhvr>
                                      <p:tavLst>
                                        <p:tav tm="0">
                                          <p:val>
                                            <p:fltVal val="0"/>
                                          </p:val>
                                        </p:tav>
                                        <p:tav tm="100000">
                                          <p:val>
                                            <p:strVal val="#ppt_h"/>
                                          </p:val>
                                        </p:tav>
                                      </p:tavLst>
                                    </p:anim>
                                    <p:animEffect transition="in" filter="fade">
                                      <p:cBhvr>
                                        <p:cTn id="44" dur="500"/>
                                        <p:tgtEl>
                                          <p:spTgt spid="37"/>
                                        </p:tgtEl>
                                      </p:cBhvr>
                                    </p:animEffect>
                                  </p:childTnLst>
                                </p:cTn>
                              </p:par>
                              <p:par>
                                <p:cTn id="45" presetID="10" presetClass="entr" presetSubtype="0" fill="hold" grpId="0" nodeType="withEffect">
                                  <p:stCondLst>
                                    <p:cond delay="250"/>
                                  </p:stCondLst>
                                  <p:childTnLst>
                                    <p:set>
                                      <p:cBhvr>
                                        <p:cTn id="46" dur="1" fill="hold">
                                          <p:stCondLst>
                                            <p:cond delay="0"/>
                                          </p:stCondLst>
                                        </p:cTn>
                                        <p:tgtEl>
                                          <p:spTgt spid="2"/>
                                        </p:tgtEl>
                                        <p:attrNameLst>
                                          <p:attrName>style.visibility</p:attrName>
                                        </p:attrNameLst>
                                      </p:cBhvr>
                                      <p:to>
                                        <p:strVal val="visible"/>
                                      </p:to>
                                    </p:set>
                                    <p:animEffect transition="in" filter="fade">
                                      <p:cBhvr>
                                        <p:cTn id="47" dur="250"/>
                                        <p:tgtEl>
                                          <p:spTgt spid="2"/>
                                        </p:tgtEl>
                                      </p:cBhvr>
                                    </p:animEffect>
                                  </p:childTnLst>
                                </p:cTn>
                              </p:par>
                              <p:par>
                                <p:cTn id="48" presetID="10" presetClass="entr" presetSubtype="0" fill="hold" grpId="0" nodeType="withEffect">
                                  <p:stCondLst>
                                    <p:cond delay="450"/>
                                  </p:stCondLst>
                                  <p:childTnLst>
                                    <p:set>
                                      <p:cBhvr>
                                        <p:cTn id="49" dur="1" fill="hold">
                                          <p:stCondLst>
                                            <p:cond delay="0"/>
                                          </p:stCondLst>
                                        </p:cTn>
                                        <p:tgtEl>
                                          <p:spTgt spid="3">
                                            <p:txEl>
                                              <p:pRg st="0" end="0"/>
                                            </p:txEl>
                                          </p:spTgt>
                                        </p:tgtEl>
                                        <p:attrNameLst>
                                          <p:attrName>style.visibility</p:attrName>
                                        </p:attrNameLst>
                                      </p:cBhvr>
                                      <p:to>
                                        <p:strVal val="visible"/>
                                      </p:to>
                                    </p:set>
                                    <p:animEffect transition="in" filter="fade">
                                      <p:cBhvr>
                                        <p:cTn id="50" dur="500"/>
                                        <p:tgtEl>
                                          <p:spTgt spid="3">
                                            <p:txEl>
                                              <p:pRg st="0" end="0"/>
                                            </p:txEl>
                                          </p:spTgt>
                                        </p:tgtEl>
                                      </p:cBhvr>
                                    </p:animEffect>
                                  </p:childTnLst>
                                </p:cTn>
                              </p:par>
                              <p:par>
                                <p:cTn id="51" presetID="10" presetClass="entr" presetSubtype="0" fill="hold" nodeType="withEffect">
                                  <p:stCondLst>
                                    <p:cond delay="45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par>
                                <p:cTn id="54" presetID="10" presetClass="entr" presetSubtype="0" fill="hold" grpId="0" nodeType="withEffect">
                                  <p:stCondLst>
                                    <p:cond delay="45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500"/>
                                        <p:tgtEl>
                                          <p:spTgt spid="21"/>
                                        </p:tgtEl>
                                      </p:cBhvr>
                                    </p:animEffect>
                                  </p:childTnLst>
                                </p:cTn>
                              </p:par>
                              <p:par>
                                <p:cTn id="57" presetID="10" presetClass="entr" presetSubtype="0" fill="hold" nodeType="withEffect">
                                  <p:stCondLst>
                                    <p:cond delay="450"/>
                                  </p:stCondLst>
                                  <p:childTnLst>
                                    <p:set>
                                      <p:cBhvr>
                                        <p:cTn id="58" dur="1" fill="hold">
                                          <p:stCondLst>
                                            <p:cond delay="0"/>
                                          </p:stCondLst>
                                        </p:cTn>
                                        <p:tgtEl>
                                          <p:spTgt spid="1026"/>
                                        </p:tgtEl>
                                        <p:attrNameLst>
                                          <p:attrName>style.visibility</p:attrName>
                                        </p:attrNameLst>
                                      </p:cBhvr>
                                      <p:to>
                                        <p:strVal val="visible"/>
                                      </p:to>
                                    </p:set>
                                    <p:animEffect transition="in" filter="fade">
                                      <p:cBhvr>
                                        <p:cTn id="59" dur="500"/>
                                        <p:tgtEl>
                                          <p:spTgt spid="1026"/>
                                        </p:tgtEl>
                                      </p:cBhvr>
                                    </p:animEffect>
                                  </p:childTnLst>
                                </p:cTn>
                              </p:par>
                              <p:par>
                                <p:cTn id="60" presetID="10" presetClass="entr" presetSubtype="0" fill="hold" grpId="0" nodeType="withEffect">
                                  <p:stCondLst>
                                    <p:cond delay="45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21" grpId="0"/>
      <p:bldP spid="2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875693-0101-47F8-8FF6-40B84B49FDC0}"/>
              </a:ext>
            </a:extLst>
          </p:cNvPr>
          <p:cNvSpPr>
            <a:spLocks noGrp="1"/>
          </p:cNvSpPr>
          <p:nvPr>
            <p:ph type="title"/>
          </p:nvPr>
        </p:nvSpPr>
        <p:spPr/>
        <p:txBody>
          <a:bodyPr/>
          <a:lstStyle/>
          <a:p>
            <a:r>
              <a:rPr lang="en-US" dirty="0"/>
              <a:t>EXPLAIN YOUR PICTURE</a:t>
            </a:r>
          </a:p>
        </p:txBody>
      </p:sp>
      <p:pic>
        <p:nvPicPr>
          <p:cNvPr id="23" name="Imagen 22">
            <a:extLst>
              <a:ext uri="{FF2B5EF4-FFF2-40B4-BE49-F238E27FC236}">
                <a16:creationId xmlns:a16="http://schemas.microsoft.com/office/drawing/2014/main" id="{06626849-ADF0-4905-8393-455648FDC759}"/>
              </a:ext>
            </a:extLst>
          </p:cNvPr>
          <p:cNvPicPr>
            <a:picLocks noChangeAspect="1"/>
          </p:cNvPicPr>
          <p:nvPr/>
        </p:nvPicPr>
        <p:blipFill rotWithShape="1">
          <a:blip r:embed="rId2">
            <a:extLst>
              <a:ext uri="{28A0092B-C50C-407E-A947-70E740481C1C}">
                <a14:useLocalDpi xmlns:a14="http://schemas.microsoft.com/office/drawing/2010/main" val="0"/>
              </a:ext>
            </a:extLst>
          </a:blip>
          <a:srcRect l="8430" t="58285" r="15372" b="10898"/>
          <a:stretch/>
        </p:blipFill>
        <p:spPr>
          <a:xfrm>
            <a:off x="2025134" y="1680883"/>
            <a:ext cx="5081032" cy="1155895"/>
          </a:xfrm>
          <a:prstGeom prst="rect">
            <a:avLst/>
          </a:prstGeom>
          <a:ln w="6350">
            <a:solidFill>
              <a:schemeClr val="tx1"/>
            </a:solidFill>
          </a:ln>
        </p:spPr>
      </p:pic>
      <p:sp>
        <p:nvSpPr>
          <p:cNvPr id="24" name="Content Placeholder 8">
            <a:extLst>
              <a:ext uri="{FF2B5EF4-FFF2-40B4-BE49-F238E27FC236}">
                <a16:creationId xmlns:a16="http://schemas.microsoft.com/office/drawing/2014/main" id="{F2F1498A-6E90-4101-ADF5-DF49A1F54D9D}"/>
              </a:ext>
            </a:extLst>
          </p:cNvPr>
          <p:cNvSpPr txBox="1">
            <a:spLocks/>
          </p:cNvSpPr>
          <p:nvPr/>
        </p:nvSpPr>
        <p:spPr>
          <a:xfrm>
            <a:off x="723900" y="3913586"/>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1600" dirty="0"/>
              <a:t>It’s the closest planet to the Sun and is very small</a:t>
            </a:r>
          </a:p>
        </p:txBody>
      </p:sp>
      <p:sp>
        <p:nvSpPr>
          <p:cNvPr id="25" name="Text Placeholder 10">
            <a:extLst>
              <a:ext uri="{FF2B5EF4-FFF2-40B4-BE49-F238E27FC236}">
                <a16:creationId xmlns:a16="http://schemas.microsoft.com/office/drawing/2014/main" id="{C09A7353-2D31-43F6-878E-2B0BD5F4334C}"/>
              </a:ext>
            </a:extLst>
          </p:cNvPr>
          <p:cNvSpPr txBox="1">
            <a:spLocks/>
          </p:cNvSpPr>
          <p:nvPr/>
        </p:nvSpPr>
        <p:spPr>
          <a:xfrm>
            <a:off x="812800" y="3601948"/>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dirty="0">
                <a:latin typeface="+mj-lt"/>
              </a:rPr>
              <a:t>MERCURY</a:t>
            </a:r>
            <a:endParaRPr lang="en-US" dirty="0">
              <a:latin typeface="+mj-lt"/>
            </a:endParaRPr>
          </a:p>
        </p:txBody>
      </p:sp>
      <p:sp>
        <p:nvSpPr>
          <p:cNvPr id="26" name="Content Placeholder 8">
            <a:extLst>
              <a:ext uri="{FF2B5EF4-FFF2-40B4-BE49-F238E27FC236}">
                <a16:creationId xmlns:a16="http://schemas.microsoft.com/office/drawing/2014/main" id="{703D77A1-76AE-4192-B0C3-DB2DB298FB7A}"/>
              </a:ext>
            </a:extLst>
          </p:cNvPr>
          <p:cNvSpPr txBox="1">
            <a:spLocks/>
          </p:cNvSpPr>
          <p:nvPr/>
        </p:nvSpPr>
        <p:spPr>
          <a:xfrm>
            <a:off x="3448647" y="3913586"/>
            <a:ext cx="2246706" cy="517525"/>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1600" dirty="0"/>
              <a:t>Venus is the second planet from the Sun</a:t>
            </a:r>
          </a:p>
        </p:txBody>
      </p:sp>
      <p:sp>
        <p:nvSpPr>
          <p:cNvPr id="27" name="Text Placeholder 10">
            <a:extLst>
              <a:ext uri="{FF2B5EF4-FFF2-40B4-BE49-F238E27FC236}">
                <a16:creationId xmlns:a16="http://schemas.microsoft.com/office/drawing/2014/main" id="{1ECB7668-675F-4BC3-8CCA-7FF89CF2BE11}"/>
              </a:ext>
            </a:extLst>
          </p:cNvPr>
          <p:cNvSpPr txBox="1">
            <a:spLocks/>
          </p:cNvSpPr>
          <p:nvPr/>
        </p:nvSpPr>
        <p:spPr>
          <a:xfrm>
            <a:off x="3530345" y="3601948"/>
            <a:ext cx="2083310" cy="392113"/>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dirty="0">
                <a:latin typeface="+mj-lt"/>
              </a:rPr>
              <a:t>VENUS</a:t>
            </a:r>
          </a:p>
        </p:txBody>
      </p:sp>
      <p:sp>
        <p:nvSpPr>
          <p:cNvPr id="28" name="Content Placeholder 8">
            <a:extLst>
              <a:ext uri="{FF2B5EF4-FFF2-40B4-BE49-F238E27FC236}">
                <a16:creationId xmlns:a16="http://schemas.microsoft.com/office/drawing/2014/main" id="{B885C021-E439-47EB-B6FB-C0E562363E49}"/>
              </a:ext>
            </a:extLst>
          </p:cNvPr>
          <p:cNvSpPr txBox="1">
            <a:spLocks/>
          </p:cNvSpPr>
          <p:nvPr/>
        </p:nvSpPr>
        <p:spPr>
          <a:xfrm>
            <a:off x="6084494" y="3913586"/>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1600" dirty="0"/>
              <a:t>Jupiter is the biggest planet of them all</a:t>
            </a:r>
          </a:p>
        </p:txBody>
      </p:sp>
      <p:sp>
        <p:nvSpPr>
          <p:cNvPr id="29" name="Text Placeholder 10">
            <a:extLst>
              <a:ext uri="{FF2B5EF4-FFF2-40B4-BE49-F238E27FC236}">
                <a16:creationId xmlns:a16="http://schemas.microsoft.com/office/drawing/2014/main" id="{A5C8AF97-0DC4-428B-AF40-07E05AA20614}"/>
              </a:ext>
            </a:extLst>
          </p:cNvPr>
          <p:cNvSpPr txBox="1">
            <a:spLocks/>
          </p:cNvSpPr>
          <p:nvPr/>
        </p:nvSpPr>
        <p:spPr>
          <a:xfrm>
            <a:off x="6173394" y="3601948"/>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dirty="0">
                <a:latin typeface="+mj-lt"/>
              </a:rPr>
              <a:t>JUPITER</a:t>
            </a:r>
          </a:p>
        </p:txBody>
      </p:sp>
      <p:cxnSp>
        <p:nvCxnSpPr>
          <p:cNvPr id="30" name="Conector: angular 29">
            <a:extLst>
              <a:ext uri="{FF2B5EF4-FFF2-40B4-BE49-F238E27FC236}">
                <a16:creationId xmlns:a16="http://schemas.microsoft.com/office/drawing/2014/main" id="{538A32BC-8556-4F37-82CC-EB94BF82DA35}"/>
              </a:ext>
            </a:extLst>
          </p:cNvPr>
          <p:cNvCxnSpPr>
            <a:cxnSpLocks/>
            <a:stCxn id="45" idx="1"/>
            <a:endCxn id="25" idx="0"/>
          </p:cNvCxnSpPr>
          <p:nvPr/>
        </p:nvCxnSpPr>
        <p:spPr>
          <a:xfrm rot="10800000" flipV="1">
            <a:off x="1854455" y="3219362"/>
            <a:ext cx="2582290" cy="382585"/>
          </a:xfrm>
          <a:prstGeom prst="bentConnector2">
            <a:avLst/>
          </a:prstGeom>
          <a:ln w="63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4" name="Conector: angular 33">
            <a:extLst>
              <a:ext uri="{FF2B5EF4-FFF2-40B4-BE49-F238E27FC236}">
                <a16:creationId xmlns:a16="http://schemas.microsoft.com/office/drawing/2014/main" id="{7AA2836B-6FD1-4493-8665-E58042FCD7F8}"/>
              </a:ext>
            </a:extLst>
          </p:cNvPr>
          <p:cNvCxnSpPr>
            <a:cxnSpLocks/>
            <a:stCxn id="45" idx="3"/>
            <a:endCxn id="29" idx="0"/>
          </p:cNvCxnSpPr>
          <p:nvPr/>
        </p:nvCxnSpPr>
        <p:spPr>
          <a:xfrm>
            <a:off x="4707255" y="3219363"/>
            <a:ext cx="2507794" cy="382585"/>
          </a:xfrm>
          <a:prstGeom prst="bentConnector2">
            <a:avLst/>
          </a:prstGeom>
          <a:ln w="63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39" name="Gráfico 38">
            <a:extLst>
              <a:ext uri="{FF2B5EF4-FFF2-40B4-BE49-F238E27FC236}">
                <a16:creationId xmlns:a16="http://schemas.microsoft.com/office/drawing/2014/main" id="{599A6A13-2664-4E05-9474-5F362C748BB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87279" y="1552867"/>
            <a:ext cx="270510" cy="270510"/>
          </a:xfrm>
          <a:prstGeom prst="rect">
            <a:avLst/>
          </a:prstGeom>
        </p:spPr>
      </p:pic>
      <p:pic>
        <p:nvPicPr>
          <p:cNvPr id="42" name="Gráfico 41">
            <a:extLst>
              <a:ext uri="{FF2B5EF4-FFF2-40B4-BE49-F238E27FC236}">
                <a16:creationId xmlns:a16="http://schemas.microsoft.com/office/drawing/2014/main" id="{988AD2EE-0F7B-42E6-A99F-5F93EAF01A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970911" y="1552867"/>
            <a:ext cx="270510" cy="270510"/>
          </a:xfrm>
          <a:prstGeom prst="rect">
            <a:avLst/>
          </a:prstGeom>
        </p:spPr>
      </p:pic>
      <p:pic>
        <p:nvPicPr>
          <p:cNvPr id="45" name="Gráfico 44">
            <a:extLst>
              <a:ext uri="{FF2B5EF4-FFF2-40B4-BE49-F238E27FC236}">
                <a16:creationId xmlns:a16="http://schemas.microsoft.com/office/drawing/2014/main" id="{ACE5DB2F-C85E-4AD6-BA22-956B7A9CE01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36745" y="3084108"/>
            <a:ext cx="270510" cy="270510"/>
          </a:xfrm>
          <a:prstGeom prst="rect">
            <a:avLst/>
          </a:prstGeom>
        </p:spPr>
      </p:pic>
      <p:cxnSp>
        <p:nvCxnSpPr>
          <p:cNvPr id="54" name="Conector recto 53">
            <a:extLst>
              <a:ext uri="{FF2B5EF4-FFF2-40B4-BE49-F238E27FC236}">
                <a16:creationId xmlns:a16="http://schemas.microsoft.com/office/drawing/2014/main" id="{46CA7820-E831-45F9-BDA8-2DEC4C5E54FC}"/>
              </a:ext>
            </a:extLst>
          </p:cNvPr>
          <p:cNvCxnSpPr>
            <a:stCxn id="23" idx="2"/>
            <a:endCxn id="45" idx="0"/>
          </p:cNvCxnSpPr>
          <p:nvPr/>
        </p:nvCxnSpPr>
        <p:spPr>
          <a:xfrm>
            <a:off x="4565650" y="2836778"/>
            <a:ext cx="6350" cy="247330"/>
          </a:xfrm>
          <a:prstGeom prst="line">
            <a:avLst/>
          </a:prstGeom>
          <a:ln w="6350"/>
        </p:spPr>
        <p:style>
          <a:lnRef idx="1">
            <a:schemeClr val="dk1"/>
          </a:lnRef>
          <a:fillRef idx="0">
            <a:schemeClr val="dk1"/>
          </a:fillRef>
          <a:effectRef idx="0">
            <a:schemeClr val="dk1"/>
          </a:effectRef>
          <a:fontRef idx="minor">
            <a:schemeClr val="tx1"/>
          </a:fontRef>
        </p:style>
      </p:cxnSp>
      <p:cxnSp>
        <p:nvCxnSpPr>
          <p:cNvPr id="61" name="Conector recto de flecha 60">
            <a:extLst>
              <a:ext uri="{FF2B5EF4-FFF2-40B4-BE49-F238E27FC236}">
                <a16:creationId xmlns:a16="http://schemas.microsoft.com/office/drawing/2014/main" id="{2D9BDF9D-F9BC-49C7-A462-45F22E428E2E}"/>
              </a:ext>
            </a:extLst>
          </p:cNvPr>
          <p:cNvCxnSpPr>
            <a:stCxn id="45" idx="2"/>
            <a:endCxn id="27" idx="0"/>
          </p:cNvCxnSpPr>
          <p:nvPr/>
        </p:nvCxnSpPr>
        <p:spPr>
          <a:xfrm>
            <a:off x="4572000" y="3354618"/>
            <a:ext cx="0" cy="247330"/>
          </a:xfrm>
          <a:prstGeom prst="straightConnector1">
            <a:avLst/>
          </a:prstGeom>
          <a:ln w="63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0" name="Elipse 19">
            <a:extLst>
              <a:ext uri="{FF2B5EF4-FFF2-40B4-BE49-F238E27FC236}">
                <a16:creationId xmlns:a16="http://schemas.microsoft.com/office/drawing/2014/main" id="{E51E9A28-481F-4363-8092-E497730FEF92}"/>
              </a:ext>
            </a:extLst>
          </p:cNvPr>
          <p:cNvSpPr/>
          <p:nvPr/>
        </p:nvSpPr>
        <p:spPr>
          <a:xfrm>
            <a:off x="1246478" y="635262"/>
            <a:ext cx="663834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5331980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anim calcmode="lin" valueType="num">
                                      <p:cBhvr>
                                        <p:cTn id="8" dur="1000" fill="hold"/>
                                        <p:tgtEl>
                                          <p:spTgt spid="39"/>
                                        </p:tgtEl>
                                        <p:attrNameLst>
                                          <p:attrName>ppt_x</p:attrName>
                                        </p:attrNameLst>
                                      </p:cBhvr>
                                      <p:tavLst>
                                        <p:tav tm="0">
                                          <p:val>
                                            <p:strVal val="#ppt_x"/>
                                          </p:val>
                                        </p:tav>
                                        <p:tav tm="100000">
                                          <p:val>
                                            <p:strVal val="#ppt_x"/>
                                          </p:val>
                                        </p:tav>
                                      </p:tavLst>
                                    </p:anim>
                                    <p:anim calcmode="lin" valueType="num">
                                      <p:cBhvr>
                                        <p:cTn id="9" dur="1000" fill="hold"/>
                                        <p:tgtEl>
                                          <p:spTgt spid="3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1000"/>
                                        <p:tgtEl>
                                          <p:spTgt spid="42"/>
                                        </p:tgtEl>
                                      </p:cBhvr>
                                    </p:animEffect>
                                    <p:anim calcmode="lin" valueType="num">
                                      <p:cBhvr>
                                        <p:cTn id="13" dur="1000" fill="hold"/>
                                        <p:tgtEl>
                                          <p:spTgt spid="42"/>
                                        </p:tgtEl>
                                        <p:attrNameLst>
                                          <p:attrName>ppt_x</p:attrName>
                                        </p:attrNameLst>
                                      </p:cBhvr>
                                      <p:tavLst>
                                        <p:tav tm="0">
                                          <p:val>
                                            <p:strVal val="#ppt_x"/>
                                          </p:val>
                                        </p:tav>
                                        <p:tav tm="100000">
                                          <p:val>
                                            <p:strVal val="#ppt_x"/>
                                          </p:val>
                                        </p:tav>
                                      </p:tavLst>
                                    </p:anim>
                                    <p:anim calcmode="lin" valueType="num">
                                      <p:cBhvr>
                                        <p:cTn id="14" dur="1000" fill="hold"/>
                                        <p:tgtEl>
                                          <p:spTgt spid="4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nodeType="after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1000"/>
                                        <p:tgtEl>
                                          <p:spTgt spid="45"/>
                                        </p:tgtEl>
                                      </p:cBhvr>
                                    </p:animEffect>
                                    <p:anim calcmode="lin" valueType="num">
                                      <p:cBhvr>
                                        <p:cTn id="25" dur="1000" fill="hold"/>
                                        <p:tgtEl>
                                          <p:spTgt spid="45"/>
                                        </p:tgtEl>
                                        <p:attrNameLst>
                                          <p:attrName>ppt_x</p:attrName>
                                        </p:attrNameLst>
                                      </p:cBhvr>
                                      <p:tavLst>
                                        <p:tav tm="0">
                                          <p:val>
                                            <p:strVal val="#ppt_x"/>
                                          </p:val>
                                        </p:tav>
                                        <p:tav tm="100000">
                                          <p:val>
                                            <p:strVal val="#ppt_x"/>
                                          </p:val>
                                        </p:tav>
                                      </p:tavLst>
                                    </p:anim>
                                    <p:anim calcmode="lin" valueType="num">
                                      <p:cBhvr>
                                        <p:cTn id="26" dur="1000" fill="hold"/>
                                        <p:tgtEl>
                                          <p:spTgt spid="45"/>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22" presetClass="entr" presetSubtype="4" fill="hold" nodeType="afterEffect">
                                  <p:stCondLst>
                                    <p:cond delay="0"/>
                                  </p:stCondLst>
                                  <p:childTnLst>
                                    <p:set>
                                      <p:cBhvr>
                                        <p:cTn id="29" dur="1" fill="hold">
                                          <p:stCondLst>
                                            <p:cond delay="0"/>
                                          </p:stCondLst>
                                        </p:cTn>
                                        <p:tgtEl>
                                          <p:spTgt spid="54"/>
                                        </p:tgtEl>
                                        <p:attrNameLst>
                                          <p:attrName>style.visibility</p:attrName>
                                        </p:attrNameLst>
                                      </p:cBhvr>
                                      <p:to>
                                        <p:strVal val="visible"/>
                                      </p:to>
                                    </p:set>
                                    <p:animEffect transition="in" filter="wipe(down)">
                                      <p:cBhvr>
                                        <p:cTn id="30" dur="500"/>
                                        <p:tgtEl>
                                          <p:spTgt spid="54"/>
                                        </p:tgtEl>
                                      </p:cBhvr>
                                    </p:animEffect>
                                  </p:childTnLst>
                                </p:cTn>
                              </p:par>
                              <p:par>
                                <p:cTn id="31" presetID="22" presetClass="entr" presetSubtype="4"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wipe(down)">
                                      <p:cBhvr>
                                        <p:cTn id="33" dur="500"/>
                                        <p:tgtEl>
                                          <p:spTgt spid="30"/>
                                        </p:tgtEl>
                                      </p:cBhvr>
                                    </p:animEffect>
                                  </p:childTnLst>
                                </p:cTn>
                              </p:par>
                              <p:par>
                                <p:cTn id="34" presetID="22" presetClass="entr" presetSubtype="4" fill="hold" nodeType="withEffect">
                                  <p:stCondLst>
                                    <p:cond delay="0"/>
                                  </p:stCondLst>
                                  <p:childTnLst>
                                    <p:set>
                                      <p:cBhvr>
                                        <p:cTn id="35" dur="1" fill="hold">
                                          <p:stCondLst>
                                            <p:cond delay="0"/>
                                          </p:stCondLst>
                                        </p:cTn>
                                        <p:tgtEl>
                                          <p:spTgt spid="61"/>
                                        </p:tgtEl>
                                        <p:attrNameLst>
                                          <p:attrName>style.visibility</p:attrName>
                                        </p:attrNameLst>
                                      </p:cBhvr>
                                      <p:to>
                                        <p:strVal val="visible"/>
                                      </p:to>
                                    </p:set>
                                    <p:animEffect transition="in" filter="wipe(down)">
                                      <p:cBhvr>
                                        <p:cTn id="36" dur="500"/>
                                        <p:tgtEl>
                                          <p:spTgt spid="61"/>
                                        </p:tgtEl>
                                      </p:cBhvr>
                                    </p:animEffect>
                                  </p:childTnLst>
                                </p:cTn>
                              </p:par>
                              <p:par>
                                <p:cTn id="37" presetID="22" presetClass="entr" presetSubtype="4"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wipe(down)">
                                      <p:cBhvr>
                                        <p:cTn id="39" dur="500"/>
                                        <p:tgtEl>
                                          <p:spTgt spid="34"/>
                                        </p:tgtEl>
                                      </p:cBhvr>
                                    </p:animEffect>
                                  </p:childTnLst>
                                </p:cTn>
                              </p:par>
                            </p:childTnLst>
                          </p:cTn>
                        </p:par>
                        <p:par>
                          <p:cTn id="40" fill="hold">
                            <p:stCondLst>
                              <p:cond delay="3500"/>
                            </p:stCondLst>
                            <p:childTnLst>
                              <p:par>
                                <p:cTn id="41" presetID="42" presetClass="entr" presetSubtype="0" fill="hold" grpId="0"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1000"/>
                                        <p:tgtEl>
                                          <p:spTgt spid="24"/>
                                        </p:tgtEl>
                                      </p:cBhvr>
                                    </p:animEffect>
                                    <p:anim calcmode="lin" valueType="num">
                                      <p:cBhvr>
                                        <p:cTn id="44" dur="1000" fill="hold"/>
                                        <p:tgtEl>
                                          <p:spTgt spid="24"/>
                                        </p:tgtEl>
                                        <p:attrNameLst>
                                          <p:attrName>ppt_x</p:attrName>
                                        </p:attrNameLst>
                                      </p:cBhvr>
                                      <p:tavLst>
                                        <p:tav tm="0">
                                          <p:val>
                                            <p:strVal val="#ppt_x"/>
                                          </p:val>
                                        </p:tav>
                                        <p:tav tm="100000">
                                          <p:val>
                                            <p:strVal val="#ppt_x"/>
                                          </p:val>
                                        </p:tav>
                                      </p:tavLst>
                                    </p:anim>
                                    <p:anim calcmode="lin" valueType="num">
                                      <p:cBhvr>
                                        <p:cTn id="45" dur="1000" fill="hold"/>
                                        <p:tgtEl>
                                          <p:spTgt spid="2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1000"/>
                                        <p:tgtEl>
                                          <p:spTgt spid="25"/>
                                        </p:tgtEl>
                                      </p:cBhvr>
                                    </p:animEffect>
                                    <p:anim calcmode="lin" valueType="num">
                                      <p:cBhvr>
                                        <p:cTn id="49" dur="1000" fill="hold"/>
                                        <p:tgtEl>
                                          <p:spTgt spid="25"/>
                                        </p:tgtEl>
                                        <p:attrNameLst>
                                          <p:attrName>ppt_x</p:attrName>
                                        </p:attrNameLst>
                                      </p:cBhvr>
                                      <p:tavLst>
                                        <p:tav tm="0">
                                          <p:val>
                                            <p:strVal val="#ppt_x"/>
                                          </p:val>
                                        </p:tav>
                                        <p:tav tm="100000">
                                          <p:val>
                                            <p:strVal val="#ppt_x"/>
                                          </p:val>
                                        </p:tav>
                                      </p:tavLst>
                                    </p:anim>
                                    <p:anim calcmode="lin" valueType="num">
                                      <p:cBhvr>
                                        <p:cTn id="50" dur="1000" fill="hold"/>
                                        <p:tgtEl>
                                          <p:spTgt spid="25"/>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27"/>
                                        </p:tgtEl>
                                        <p:attrNameLst>
                                          <p:attrName>style.visibility</p:attrName>
                                        </p:attrNameLst>
                                      </p:cBhvr>
                                      <p:to>
                                        <p:strVal val="visible"/>
                                      </p:to>
                                    </p:set>
                                    <p:animEffect transition="in" filter="fade">
                                      <p:cBhvr>
                                        <p:cTn id="53" dur="1000"/>
                                        <p:tgtEl>
                                          <p:spTgt spid="27"/>
                                        </p:tgtEl>
                                      </p:cBhvr>
                                    </p:animEffect>
                                    <p:anim calcmode="lin" valueType="num">
                                      <p:cBhvr>
                                        <p:cTn id="54" dur="1000" fill="hold"/>
                                        <p:tgtEl>
                                          <p:spTgt spid="27"/>
                                        </p:tgtEl>
                                        <p:attrNameLst>
                                          <p:attrName>ppt_x</p:attrName>
                                        </p:attrNameLst>
                                      </p:cBhvr>
                                      <p:tavLst>
                                        <p:tav tm="0">
                                          <p:val>
                                            <p:strVal val="#ppt_x"/>
                                          </p:val>
                                        </p:tav>
                                        <p:tav tm="100000">
                                          <p:val>
                                            <p:strVal val="#ppt_x"/>
                                          </p:val>
                                        </p:tav>
                                      </p:tavLst>
                                    </p:anim>
                                    <p:anim calcmode="lin" valueType="num">
                                      <p:cBhvr>
                                        <p:cTn id="55" dur="1000" fill="hold"/>
                                        <p:tgtEl>
                                          <p:spTgt spid="27"/>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1000"/>
                                        <p:tgtEl>
                                          <p:spTgt spid="26"/>
                                        </p:tgtEl>
                                      </p:cBhvr>
                                    </p:animEffect>
                                    <p:anim calcmode="lin" valueType="num">
                                      <p:cBhvr>
                                        <p:cTn id="59" dur="1000" fill="hold"/>
                                        <p:tgtEl>
                                          <p:spTgt spid="26"/>
                                        </p:tgtEl>
                                        <p:attrNameLst>
                                          <p:attrName>ppt_x</p:attrName>
                                        </p:attrNameLst>
                                      </p:cBhvr>
                                      <p:tavLst>
                                        <p:tav tm="0">
                                          <p:val>
                                            <p:strVal val="#ppt_x"/>
                                          </p:val>
                                        </p:tav>
                                        <p:tav tm="100000">
                                          <p:val>
                                            <p:strVal val="#ppt_x"/>
                                          </p:val>
                                        </p:tav>
                                      </p:tavLst>
                                    </p:anim>
                                    <p:anim calcmode="lin" valueType="num">
                                      <p:cBhvr>
                                        <p:cTn id="60" dur="1000" fill="hold"/>
                                        <p:tgtEl>
                                          <p:spTgt spid="26"/>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fade">
                                      <p:cBhvr>
                                        <p:cTn id="63" dur="1000"/>
                                        <p:tgtEl>
                                          <p:spTgt spid="28"/>
                                        </p:tgtEl>
                                      </p:cBhvr>
                                    </p:animEffect>
                                    <p:anim calcmode="lin" valueType="num">
                                      <p:cBhvr>
                                        <p:cTn id="64" dur="1000" fill="hold"/>
                                        <p:tgtEl>
                                          <p:spTgt spid="28"/>
                                        </p:tgtEl>
                                        <p:attrNameLst>
                                          <p:attrName>ppt_x</p:attrName>
                                        </p:attrNameLst>
                                      </p:cBhvr>
                                      <p:tavLst>
                                        <p:tav tm="0">
                                          <p:val>
                                            <p:strVal val="#ppt_x"/>
                                          </p:val>
                                        </p:tav>
                                        <p:tav tm="100000">
                                          <p:val>
                                            <p:strVal val="#ppt_x"/>
                                          </p:val>
                                        </p:tav>
                                      </p:tavLst>
                                    </p:anim>
                                    <p:anim calcmode="lin" valueType="num">
                                      <p:cBhvr>
                                        <p:cTn id="65" dur="1000" fill="hold"/>
                                        <p:tgtEl>
                                          <p:spTgt spid="28"/>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29"/>
                                        </p:tgtEl>
                                        <p:attrNameLst>
                                          <p:attrName>style.visibility</p:attrName>
                                        </p:attrNameLst>
                                      </p:cBhvr>
                                      <p:to>
                                        <p:strVal val="visible"/>
                                      </p:to>
                                    </p:set>
                                    <p:animEffect transition="in" filter="fade">
                                      <p:cBhvr>
                                        <p:cTn id="68" dur="1000"/>
                                        <p:tgtEl>
                                          <p:spTgt spid="29"/>
                                        </p:tgtEl>
                                      </p:cBhvr>
                                    </p:animEffect>
                                    <p:anim calcmode="lin" valueType="num">
                                      <p:cBhvr>
                                        <p:cTn id="69" dur="1000" fill="hold"/>
                                        <p:tgtEl>
                                          <p:spTgt spid="29"/>
                                        </p:tgtEl>
                                        <p:attrNameLst>
                                          <p:attrName>ppt_x</p:attrName>
                                        </p:attrNameLst>
                                      </p:cBhvr>
                                      <p:tavLst>
                                        <p:tav tm="0">
                                          <p:val>
                                            <p:strVal val="#ppt_x"/>
                                          </p:val>
                                        </p:tav>
                                        <p:tav tm="100000">
                                          <p:val>
                                            <p:strVal val="#ppt_x"/>
                                          </p:val>
                                        </p:tav>
                                      </p:tavLst>
                                    </p:anim>
                                    <p:anim calcmode="lin" valueType="num">
                                      <p:cBhvr>
                                        <p:cTn id="70" dur="1000" fill="hold"/>
                                        <p:tgtEl>
                                          <p:spTgt spid="29"/>
                                        </p:tgtEl>
                                        <p:attrNameLst>
                                          <p:attrName>ppt_y</p:attrName>
                                        </p:attrNameLst>
                                      </p:cBhvr>
                                      <p:tavLst>
                                        <p:tav tm="0">
                                          <p:val>
                                            <p:strVal val="#ppt_y+.1"/>
                                          </p:val>
                                        </p:tav>
                                        <p:tav tm="100000">
                                          <p:val>
                                            <p:strVal val="#ppt_y"/>
                                          </p:val>
                                        </p:tav>
                                      </p:tavLst>
                                    </p:anim>
                                  </p:childTnLst>
                                </p:cTn>
                              </p:par>
                            </p:childTnLst>
                          </p:cTn>
                        </p:par>
                        <p:par>
                          <p:cTn id="71" fill="hold">
                            <p:stCondLst>
                              <p:cond delay="4500"/>
                            </p:stCondLst>
                            <p:childTnLst>
                              <p:par>
                                <p:cTn id="72" presetID="22" presetClass="entr" presetSubtype="4" fill="hold" grpId="0" nodeType="after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wipe(down)">
                                      <p:cBhvr>
                                        <p:cTn id="7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4" grpId="0"/>
      <p:bldP spid="25" grpId="0"/>
      <p:bldP spid="26" grpId="0"/>
      <p:bldP spid="27" grpId="0"/>
      <p:bldP spid="28" grpId="0"/>
      <p:bldP spid="29" grpId="0"/>
      <p:bldP spid="2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p:txBody>
          <a:bodyPr/>
          <a:lstStyle/>
          <a:p>
            <a:r>
              <a:rPr lang="es-ES" dirty="0"/>
              <a:t>A PICTURE ALWAYS THE REINFORCES</a:t>
            </a:r>
            <a:br>
              <a:rPr lang="es-ES" dirty="0"/>
            </a:br>
            <a:r>
              <a:rPr lang="es-ES" dirty="0"/>
              <a:t>THE CONCEPT</a:t>
            </a:r>
            <a:endParaRPr lang="en-US" dirty="0"/>
          </a:p>
        </p:txBody>
      </p:sp>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p:txBody>
          <a:bodyPr/>
          <a:lstStyle/>
          <a:p>
            <a:r>
              <a:rPr lang="en-US" dirty="0"/>
              <a:t>Images reveal large amounts of data, so remember: use an image instead of a long text. Your audience will appreciate it</a:t>
            </a:r>
          </a:p>
        </p:txBody>
      </p:sp>
      <p:pic>
        <p:nvPicPr>
          <p:cNvPr id="12" name="Gráfico 11">
            <a:extLst>
              <a:ext uri="{FF2B5EF4-FFF2-40B4-BE49-F238E27FC236}">
                <a16:creationId xmlns:a16="http://schemas.microsoft.com/office/drawing/2014/main" id="{D4601FCD-7559-4AC4-ACCD-54988393A98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26695" y="140970"/>
            <a:ext cx="270510" cy="270510"/>
          </a:xfrm>
          <a:prstGeom prst="rect">
            <a:avLst/>
          </a:prstGeom>
        </p:spPr>
      </p:pic>
      <p:pic>
        <p:nvPicPr>
          <p:cNvPr id="16" name="Imagen 15">
            <a:extLst>
              <a:ext uri="{FF2B5EF4-FFF2-40B4-BE49-F238E27FC236}">
                <a16:creationId xmlns:a16="http://schemas.microsoft.com/office/drawing/2014/main" id="{4BFBFDF8-06B1-4729-AEEB-6BA49232667F}"/>
              </a:ext>
            </a:extLst>
          </p:cNvPr>
          <p:cNvPicPr>
            <a:picLocks noChangeAspect="1"/>
          </p:cNvPicPr>
          <p:nvPr/>
        </p:nvPicPr>
        <p:blipFill>
          <a:blip r:embed="rId4">
            <a:extLst>
              <a:ext uri="{28A0092B-C50C-407E-A947-70E740481C1C}">
                <a14:useLocalDpi xmlns:a14="http://schemas.microsoft.com/office/drawing/2010/main" val="0"/>
              </a:ext>
            </a:extLst>
          </a:blip>
          <a:srcRect l="18334" r="18334"/>
          <a:stretch/>
        </p:blipFill>
        <p:spPr>
          <a:xfrm>
            <a:off x="4516582" y="1041892"/>
            <a:ext cx="3711286" cy="3296268"/>
          </a:xfrm>
          <a:prstGeom prst="rect">
            <a:avLst/>
          </a:prstGeom>
          <a:ln w="6350">
            <a:solidFill>
              <a:schemeClr val="tx1"/>
            </a:solidFill>
          </a:ln>
        </p:spPr>
      </p:pic>
      <p:sp>
        <p:nvSpPr>
          <p:cNvPr id="25" name="Elipse 24">
            <a:extLst>
              <a:ext uri="{FF2B5EF4-FFF2-40B4-BE49-F238E27FC236}">
                <a16:creationId xmlns:a16="http://schemas.microsoft.com/office/drawing/2014/main" id="{B460F2A4-3239-41EC-B48F-0111129EF14B}"/>
              </a:ext>
            </a:extLst>
          </p:cNvPr>
          <p:cNvSpPr/>
          <p:nvPr/>
        </p:nvSpPr>
        <p:spPr>
          <a:xfrm>
            <a:off x="797169" y="1984979"/>
            <a:ext cx="3480993" cy="42888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6" name="Gráfico 25">
            <a:extLst>
              <a:ext uri="{FF2B5EF4-FFF2-40B4-BE49-F238E27FC236}">
                <a16:creationId xmlns:a16="http://schemas.microsoft.com/office/drawing/2014/main" id="{2959D5DF-BAFA-475F-804B-0D1DB2C9B8E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41688" y="3926853"/>
            <a:ext cx="411307" cy="411307"/>
          </a:xfrm>
          <a:prstGeom prst="rect">
            <a:avLst/>
          </a:prstGeom>
        </p:spPr>
      </p:pic>
      <p:pic>
        <p:nvPicPr>
          <p:cNvPr id="27" name="Gráfico 26">
            <a:extLst>
              <a:ext uri="{FF2B5EF4-FFF2-40B4-BE49-F238E27FC236}">
                <a16:creationId xmlns:a16="http://schemas.microsoft.com/office/drawing/2014/main" id="{423D09D1-0C4F-4460-905D-88F7319A03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95255" y="3926853"/>
            <a:ext cx="411307" cy="411307"/>
          </a:xfrm>
          <a:prstGeom prst="rect">
            <a:avLst/>
          </a:prstGeom>
        </p:spPr>
      </p:pic>
    </p:spTree>
    <p:extLst>
      <p:ext uri="{BB962C8B-B14F-4D97-AF65-F5344CB8AC3E}">
        <p14:creationId xmlns:p14="http://schemas.microsoft.com/office/powerpoint/2010/main" val="10328401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down)">
                                      <p:cBhvr>
                                        <p:cTn id="18" dur="500"/>
                                        <p:tgtEl>
                                          <p:spTgt spid="25"/>
                                        </p:tgtEl>
                                      </p:cBhvr>
                                    </p:animEffect>
                                  </p:childTnLst>
                                </p:cTn>
                              </p:par>
                            </p:childTnLst>
                          </p:cTn>
                        </p:par>
                        <p:par>
                          <p:cTn id="19" fill="hold">
                            <p:stCondLst>
                              <p:cond delay="1500"/>
                            </p:stCondLst>
                            <p:childTnLst>
                              <p:par>
                                <p:cTn id="20" presetID="31" presetClass="entr" presetSubtype="0" fill="hold" nodeType="afterEffect">
                                  <p:stCondLst>
                                    <p:cond delay="0"/>
                                  </p:stCondLst>
                                  <p:childTnLst>
                                    <p:set>
                                      <p:cBhvr>
                                        <p:cTn id="21" dur="1" fill="hold">
                                          <p:stCondLst>
                                            <p:cond delay="0"/>
                                          </p:stCondLst>
                                        </p:cTn>
                                        <p:tgtEl>
                                          <p:spTgt spid="26"/>
                                        </p:tgtEl>
                                        <p:attrNameLst>
                                          <p:attrName>style.visibility</p:attrName>
                                        </p:attrNameLst>
                                      </p:cBhvr>
                                      <p:to>
                                        <p:strVal val="visible"/>
                                      </p:to>
                                    </p:set>
                                    <p:anim calcmode="lin" valueType="num">
                                      <p:cBhvr>
                                        <p:cTn id="22" dur="1000" fill="hold"/>
                                        <p:tgtEl>
                                          <p:spTgt spid="26"/>
                                        </p:tgtEl>
                                        <p:attrNameLst>
                                          <p:attrName>ppt_w</p:attrName>
                                        </p:attrNameLst>
                                      </p:cBhvr>
                                      <p:tavLst>
                                        <p:tav tm="0">
                                          <p:val>
                                            <p:fltVal val="0"/>
                                          </p:val>
                                        </p:tav>
                                        <p:tav tm="100000">
                                          <p:val>
                                            <p:strVal val="#ppt_w"/>
                                          </p:val>
                                        </p:tav>
                                      </p:tavLst>
                                    </p:anim>
                                    <p:anim calcmode="lin" valueType="num">
                                      <p:cBhvr>
                                        <p:cTn id="23" dur="1000" fill="hold"/>
                                        <p:tgtEl>
                                          <p:spTgt spid="26"/>
                                        </p:tgtEl>
                                        <p:attrNameLst>
                                          <p:attrName>ppt_h</p:attrName>
                                        </p:attrNameLst>
                                      </p:cBhvr>
                                      <p:tavLst>
                                        <p:tav tm="0">
                                          <p:val>
                                            <p:fltVal val="0"/>
                                          </p:val>
                                        </p:tav>
                                        <p:tav tm="100000">
                                          <p:val>
                                            <p:strVal val="#ppt_h"/>
                                          </p:val>
                                        </p:tav>
                                      </p:tavLst>
                                    </p:anim>
                                    <p:anim calcmode="lin" valueType="num">
                                      <p:cBhvr>
                                        <p:cTn id="24" dur="1000" fill="hold"/>
                                        <p:tgtEl>
                                          <p:spTgt spid="26"/>
                                        </p:tgtEl>
                                        <p:attrNameLst>
                                          <p:attrName>style.rotation</p:attrName>
                                        </p:attrNameLst>
                                      </p:cBhvr>
                                      <p:tavLst>
                                        <p:tav tm="0">
                                          <p:val>
                                            <p:fltVal val="90"/>
                                          </p:val>
                                        </p:tav>
                                        <p:tav tm="100000">
                                          <p:val>
                                            <p:fltVal val="0"/>
                                          </p:val>
                                        </p:tav>
                                      </p:tavLst>
                                    </p:anim>
                                    <p:animEffect transition="in" filter="fade">
                                      <p:cBhvr>
                                        <p:cTn id="25" dur="1000"/>
                                        <p:tgtEl>
                                          <p:spTgt spid="26"/>
                                        </p:tgtEl>
                                      </p:cBhvr>
                                    </p:animEffect>
                                  </p:childTnLst>
                                </p:cTn>
                              </p:par>
                              <p:par>
                                <p:cTn id="26" presetID="31" presetClass="entr" presetSubtype="0" fill="hold" nodeType="with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p:cTn id="28" dur="1000" fill="hold"/>
                                        <p:tgtEl>
                                          <p:spTgt spid="27"/>
                                        </p:tgtEl>
                                        <p:attrNameLst>
                                          <p:attrName>ppt_w</p:attrName>
                                        </p:attrNameLst>
                                      </p:cBhvr>
                                      <p:tavLst>
                                        <p:tav tm="0">
                                          <p:val>
                                            <p:fltVal val="0"/>
                                          </p:val>
                                        </p:tav>
                                        <p:tav tm="100000">
                                          <p:val>
                                            <p:strVal val="#ppt_w"/>
                                          </p:val>
                                        </p:tav>
                                      </p:tavLst>
                                    </p:anim>
                                    <p:anim calcmode="lin" valueType="num">
                                      <p:cBhvr>
                                        <p:cTn id="29" dur="1000" fill="hold"/>
                                        <p:tgtEl>
                                          <p:spTgt spid="27"/>
                                        </p:tgtEl>
                                        <p:attrNameLst>
                                          <p:attrName>ppt_h</p:attrName>
                                        </p:attrNameLst>
                                      </p:cBhvr>
                                      <p:tavLst>
                                        <p:tav tm="0">
                                          <p:val>
                                            <p:fltVal val="0"/>
                                          </p:val>
                                        </p:tav>
                                        <p:tav tm="100000">
                                          <p:val>
                                            <p:strVal val="#ppt_h"/>
                                          </p:val>
                                        </p:tav>
                                      </p:tavLst>
                                    </p:anim>
                                    <p:anim calcmode="lin" valueType="num">
                                      <p:cBhvr>
                                        <p:cTn id="30" dur="1000" fill="hold"/>
                                        <p:tgtEl>
                                          <p:spTgt spid="27"/>
                                        </p:tgtEl>
                                        <p:attrNameLst>
                                          <p:attrName>style.rotation</p:attrName>
                                        </p:attrNameLst>
                                      </p:cBhvr>
                                      <p:tavLst>
                                        <p:tav tm="0">
                                          <p:val>
                                            <p:fltVal val="90"/>
                                          </p:val>
                                        </p:tav>
                                        <p:tav tm="100000">
                                          <p:val>
                                            <p:fltVal val="0"/>
                                          </p:val>
                                        </p:tav>
                                      </p:tavLst>
                                    </p:anim>
                                    <p:animEffect transition="in" filter="fade">
                                      <p:cBhvr>
                                        <p:cTn id="31"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bldP spid="2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A08488A1-18E7-453B-A8A3-66F36F2118CE}"/>
              </a:ext>
            </a:extLst>
          </p:cNvPr>
          <p:cNvSpPr>
            <a:spLocks noGrp="1"/>
          </p:cNvSpPr>
          <p:nvPr>
            <p:ph sz="half" idx="1"/>
          </p:nvPr>
        </p:nvSpPr>
        <p:spPr/>
        <p:txBody>
          <a:bodyPr/>
          <a:lstStyle/>
          <a:p>
            <a:r>
              <a:rPr lang="es-ES" dirty="0" err="1"/>
              <a:t>It’s</a:t>
            </a:r>
            <a:r>
              <a:rPr lang="es-ES" dirty="0"/>
              <a:t> </a:t>
            </a:r>
            <a:r>
              <a:rPr lang="es-ES" dirty="0" err="1"/>
              <a:t>the</a:t>
            </a:r>
            <a:r>
              <a:rPr lang="es-ES" dirty="0"/>
              <a:t> </a:t>
            </a:r>
            <a:r>
              <a:rPr lang="es-ES" dirty="0" err="1"/>
              <a:t>closest</a:t>
            </a:r>
            <a:r>
              <a:rPr lang="es-ES" dirty="0"/>
              <a:t> </a:t>
            </a:r>
            <a:r>
              <a:rPr lang="es-ES" dirty="0" err="1"/>
              <a:t>planet</a:t>
            </a:r>
            <a:r>
              <a:rPr lang="es-ES" dirty="0"/>
              <a:t> </a:t>
            </a:r>
            <a:r>
              <a:rPr lang="es-ES" dirty="0" err="1"/>
              <a:t>to</a:t>
            </a:r>
            <a:r>
              <a:rPr lang="es-ES" dirty="0"/>
              <a:t> </a:t>
            </a:r>
            <a:r>
              <a:rPr lang="es-ES" dirty="0" err="1"/>
              <a:t>the</a:t>
            </a:r>
            <a:r>
              <a:rPr lang="es-ES" dirty="0"/>
              <a:t> </a:t>
            </a:r>
            <a:r>
              <a:rPr lang="es-ES" dirty="0" err="1"/>
              <a:t>Sun</a:t>
            </a:r>
            <a:r>
              <a:rPr lang="es-ES" dirty="0"/>
              <a:t> and </a:t>
            </a:r>
            <a:r>
              <a:rPr lang="es-ES" dirty="0" err="1"/>
              <a:t>the</a:t>
            </a:r>
            <a:r>
              <a:rPr lang="es-ES" dirty="0"/>
              <a:t> </a:t>
            </a:r>
            <a:r>
              <a:rPr lang="es-ES" dirty="0" err="1"/>
              <a:t>smallest</a:t>
            </a:r>
            <a:r>
              <a:rPr lang="es-ES" dirty="0"/>
              <a:t> </a:t>
            </a:r>
            <a:r>
              <a:rPr lang="es-ES" dirty="0" err="1"/>
              <a:t>of</a:t>
            </a:r>
            <a:r>
              <a:rPr lang="es-ES" dirty="0"/>
              <a:t> </a:t>
            </a:r>
            <a:r>
              <a:rPr lang="es-ES" dirty="0" err="1"/>
              <a:t>them</a:t>
            </a:r>
            <a:r>
              <a:rPr lang="es-ES" dirty="0"/>
              <a:t> </a:t>
            </a:r>
            <a:r>
              <a:rPr lang="es-ES" dirty="0" err="1"/>
              <a:t>all</a:t>
            </a:r>
            <a:endParaRPr lang="en-US" dirty="0"/>
          </a:p>
        </p:txBody>
      </p:sp>
      <p:sp>
        <p:nvSpPr>
          <p:cNvPr id="13" name="Content Placeholder 12">
            <a:extLst>
              <a:ext uri="{FF2B5EF4-FFF2-40B4-BE49-F238E27FC236}">
                <a16:creationId xmlns:a16="http://schemas.microsoft.com/office/drawing/2014/main" id="{17BBEF93-D50B-4E13-A351-80C17A44F04C}"/>
              </a:ext>
            </a:extLst>
          </p:cNvPr>
          <p:cNvSpPr>
            <a:spLocks noGrp="1"/>
          </p:cNvSpPr>
          <p:nvPr>
            <p:ph sz="half" idx="2"/>
          </p:nvPr>
        </p:nvSpPr>
        <p:spPr/>
        <p:txBody>
          <a:bodyPr/>
          <a:lstStyle/>
          <a:p>
            <a:r>
              <a:rPr lang="es-ES" dirty="0"/>
              <a:t>Venus has a </a:t>
            </a:r>
            <a:r>
              <a:rPr lang="es-ES" dirty="0" err="1"/>
              <a:t>beautiful</a:t>
            </a:r>
            <a:r>
              <a:rPr lang="es-ES" dirty="0"/>
              <a:t> </a:t>
            </a:r>
            <a:r>
              <a:rPr lang="es-ES" dirty="0" err="1"/>
              <a:t>name</a:t>
            </a:r>
            <a:r>
              <a:rPr lang="es-ES" dirty="0"/>
              <a:t> and </a:t>
            </a:r>
            <a:r>
              <a:rPr lang="es-ES" dirty="0" err="1"/>
              <a:t>extremely</a:t>
            </a:r>
            <a:r>
              <a:rPr lang="es-ES" dirty="0"/>
              <a:t> </a:t>
            </a:r>
            <a:r>
              <a:rPr lang="es-ES" dirty="0" err="1"/>
              <a:t>high</a:t>
            </a:r>
            <a:r>
              <a:rPr lang="es-ES" dirty="0"/>
              <a:t> </a:t>
            </a:r>
            <a:r>
              <a:rPr lang="es-ES" dirty="0" err="1"/>
              <a:t>temperatures</a:t>
            </a:r>
            <a:endParaRPr lang="en-US" dirty="0"/>
          </a:p>
        </p:txBody>
      </p:sp>
      <p:sp>
        <p:nvSpPr>
          <p:cNvPr id="8" name="Title 7">
            <a:extLst>
              <a:ext uri="{FF2B5EF4-FFF2-40B4-BE49-F238E27FC236}">
                <a16:creationId xmlns:a16="http://schemas.microsoft.com/office/drawing/2014/main" id="{796BEEEB-216C-4BCD-83E5-7721A7D17F35}"/>
              </a:ext>
            </a:extLst>
          </p:cNvPr>
          <p:cNvSpPr>
            <a:spLocks noGrp="1"/>
          </p:cNvSpPr>
          <p:nvPr>
            <p:ph type="title"/>
          </p:nvPr>
        </p:nvSpPr>
        <p:spPr/>
        <p:txBody>
          <a:bodyPr/>
          <a:lstStyle/>
          <a:p>
            <a:r>
              <a:rPr lang="en-US" dirty="0"/>
              <a:t>TWO IDEAS ARE PERFECT</a:t>
            </a:r>
          </a:p>
        </p:txBody>
      </p:sp>
      <p:sp>
        <p:nvSpPr>
          <p:cNvPr id="14" name="Text Placeholder 13">
            <a:extLst>
              <a:ext uri="{FF2B5EF4-FFF2-40B4-BE49-F238E27FC236}">
                <a16:creationId xmlns:a16="http://schemas.microsoft.com/office/drawing/2014/main" id="{A35F0E29-6517-42E3-8EB1-B4A2DA9B21FB}"/>
              </a:ext>
            </a:extLst>
          </p:cNvPr>
          <p:cNvSpPr>
            <a:spLocks noGrp="1"/>
          </p:cNvSpPr>
          <p:nvPr>
            <p:ph type="body" idx="14"/>
          </p:nvPr>
        </p:nvSpPr>
        <p:spPr/>
        <p:txBody>
          <a:bodyPr/>
          <a:lstStyle/>
          <a:p>
            <a:r>
              <a:rPr lang="es-ES" dirty="0"/>
              <a:t>MERCURY</a:t>
            </a:r>
            <a:endParaRPr lang="en-US" dirty="0"/>
          </a:p>
        </p:txBody>
      </p:sp>
      <p:sp>
        <p:nvSpPr>
          <p:cNvPr id="15" name="Text Placeholder 14">
            <a:extLst>
              <a:ext uri="{FF2B5EF4-FFF2-40B4-BE49-F238E27FC236}">
                <a16:creationId xmlns:a16="http://schemas.microsoft.com/office/drawing/2014/main" id="{E8D0B07A-C354-4D61-A3CD-09769E59B276}"/>
              </a:ext>
            </a:extLst>
          </p:cNvPr>
          <p:cNvSpPr>
            <a:spLocks noGrp="1"/>
          </p:cNvSpPr>
          <p:nvPr>
            <p:ph type="body" idx="17"/>
          </p:nvPr>
        </p:nvSpPr>
        <p:spPr/>
        <p:txBody>
          <a:bodyPr/>
          <a:lstStyle/>
          <a:p>
            <a:r>
              <a:rPr lang="es-ES" dirty="0"/>
              <a:t>VENUS</a:t>
            </a:r>
            <a:endParaRPr lang="en-US" dirty="0"/>
          </a:p>
        </p:txBody>
      </p:sp>
      <p:cxnSp>
        <p:nvCxnSpPr>
          <p:cNvPr id="19" name="Conector recto 18">
            <a:extLst>
              <a:ext uri="{FF2B5EF4-FFF2-40B4-BE49-F238E27FC236}">
                <a16:creationId xmlns:a16="http://schemas.microsoft.com/office/drawing/2014/main" id="{ADD48BE6-7798-4480-9C71-37E8711222B6}"/>
              </a:ext>
            </a:extLst>
          </p:cNvPr>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27" name="Imagen 26">
            <a:extLst>
              <a:ext uri="{FF2B5EF4-FFF2-40B4-BE49-F238E27FC236}">
                <a16:creationId xmlns:a16="http://schemas.microsoft.com/office/drawing/2014/main" id="{EE579444-C326-47AB-803C-B910D69FBA5F}"/>
              </a:ext>
            </a:extLst>
          </p:cNvPr>
          <p:cNvPicPr>
            <a:picLocks noChangeAspect="1"/>
          </p:cNvPicPr>
          <p:nvPr/>
        </p:nvPicPr>
        <p:blipFill>
          <a:blip r:embed="rId2">
            <a:extLst>
              <a:ext uri="{28A0092B-C50C-407E-A947-70E740481C1C}">
                <a14:useLocalDpi xmlns:a14="http://schemas.microsoft.com/office/drawing/2010/main" val="0"/>
              </a:ext>
            </a:extLst>
          </a:blip>
          <a:srcRect l="16106" r="16106"/>
          <a:stretch/>
        </p:blipFill>
        <p:spPr>
          <a:xfrm>
            <a:off x="911521" y="1338589"/>
            <a:ext cx="3700709" cy="3070829"/>
          </a:xfrm>
          <a:prstGeom prst="rect">
            <a:avLst/>
          </a:prstGeom>
          <a:ln w="6350">
            <a:solidFill>
              <a:schemeClr val="tx1"/>
            </a:solidFill>
          </a:ln>
        </p:spPr>
      </p:pic>
      <p:grpSp>
        <p:nvGrpSpPr>
          <p:cNvPr id="44" name="Google Shape;9830;p16">
            <a:extLst>
              <a:ext uri="{FF2B5EF4-FFF2-40B4-BE49-F238E27FC236}">
                <a16:creationId xmlns:a16="http://schemas.microsoft.com/office/drawing/2014/main" id="{1723B42F-B74E-402E-91B6-DB69A8187805}"/>
              </a:ext>
            </a:extLst>
          </p:cNvPr>
          <p:cNvGrpSpPr/>
          <p:nvPr/>
        </p:nvGrpSpPr>
        <p:grpSpPr>
          <a:xfrm>
            <a:off x="6378218" y="3060683"/>
            <a:ext cx="423805" cy="397215"/>
            <a:chOff x="6219391" y="3816756"/>
            <a:chExt cx="356627" cy="334252"/>
          </a:xfrm>
          <a:solidFill>
            <a:schemeClr val="tx1"/>
          </a:solidFill>
        </p:grpSpPr>
        <p:sp>
          <p:nvSpPr>
            <p:cNvPr id="45" name="Google Shape;9831;p16">
              <a:extLst>
                <a:ext uri="{FF2B5EF4-FFF2-40B4-BE49-F238E27FC236}">
                  <a16:creationId xmlns:a16="http://schemas.microsoft.com/office/drawing/2014/main" id="{9C4FD713-6F5B-4E7F-AFAC-CA9C71A9237D}"/>
                </a:ext>
              </a:extLst>
            </p:cNvPr>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9832;p16">
              <a:extLst>
                <a:ext uri="{FF2B5EF4-FFF2-40B4-BE49-F238E27FC236}">
                  <a16:creationId xmlns:a16="http://schemas.microsoft.com/office/drawing/2014/main" id="{CA602927-ACB4-408C-A03C-ACC550FD43AB}"/>
                </a:ext>
              </a:extLst>
            </p:cNvPr>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9833;p16">
              <a:extLst>
                <a:ext uri="{FF2B5EF4-FFF2-40B4-BE49-F238E27FC236}">
                  <a16:creationId xmlns:a16="http://schemas.microsoft.com/office/drawing/2014/main" id="{740A7E68-DC23-407F-90D1-4A912A67424B}"/>
                </a:ext>
              </a:extLst>
            </p:cNvPr>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9834;p16">
              <a:extLst>
                <a:ext uri="{FF2B5EF4-FFF2-40B4-BE49-F238E27FC236}">
                  <a16:creationId xmlns:a16="http://schemas.microsoft.com/office/drawing/2014/main" id="{2CF44829-DEBC-409A-A26F-B48835F7A7BB}"/>
                </a:ext>
              </a:extLst>
            </p:cNvPr>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 name="Google Shape;9841;p16">
            <a:extLst>
              <a:ext uri="{FF2B5EF4-FFF2-40B4-BE49-F238E27FC236}">
                <a16:creationId xmlns:a16="http://schemas.microsoft.com/office/drawing/2014/main" id="{E0722EFC-3696-4E88-B16E-A08CF1DC1070}"/>
              </a:ext>
            </a:extLst>
          </p:cNvPr>
          <p:cNvGrpSpPr/>
          <p:nvPr/>
        </p:nvGrpSpPr>
        <p:grpSpPr>
          <a:xfrm>
            <a:off x="6329133" y="1338589"/>
            <a:ext cx="414861" cy="413315"/>
            <a:chOff x="5355784" y="3834547"/>
            <a:chExt cx="299019" cy="297905"/>
          </a:xfrm>
          <a:solidFill>
            <a:schemeClr val="tx1"/>
          </a:solidFill>
        </p:grpSpPr>
        <p:sp>
          <p:nvSpPr>
            <p:cNvPr id="50" name="Google Shape;9842;p16">
              <a:extLst>
                <a:ext uri="{FF2B5EF4-FFF2-40B4-BE49-F238E27FC236}">
                  <a16:creationId xmlns:a16="http://schemas.microsoft.com/office/drawing/2014/main" id="{EE6EE557-C428-492B-935C-44567C27B2DB}"/>
                </a:ext>
              </a:extLst>
            </p:cNvPr>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9843;p16">
              <a:extLst>
                <a:ext uri="{FF2B5EF4-FFF2-40B4-BE49-F238E27FC236}">
                  <a16:creationId xmlns:a16="http://schemas.microsoft.com/office/drawing/2014/main" id="{4F31346E-32FD-47BA-99AD-A3784503978B}"/>
                </a:ext>
              </a:extLst>
            </p:cNvPr>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9844;p16">
              <a:extLst>
                <a:ext uri="{FF2B5EF4-FFF2-40B4-BE49-F238E27FC236}">
                  <a16:creationId xmlns:a16="http://schemas.microsoft.com/office/drawing/2014/main" id="{25CCE379-FC3B-49C5-864A-925281CB961C}"/>
                </a:ext>
              </a:extLst>
            </p:cNvPr>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9845;p16">
              <a:extLst>
                <a:ext uri="{FF2B5EF4-FFF2-40B4-BE49-F238E27FC236}">
                  <a16:creationId xmlns:a16="http://schemas.microsoft.com/office/drawing/2014/main" id="{04AB3863-BE79-40E4-9164-63AAE24F2390}"/>
                </a:ext>
              </a:extLst>
            </p:cNvPr>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 name="Elipse 19">
            <a:extLst>
              <a:ext uri="{FF2B5EF4-FFF2-40B4-BE49-F238E27FC236}">
                <a16:creationId xmlns:a16="http://schemas.microsoft.com/office/drawing/2014/main" id="{3D1614B5-53D2-40D3-BA27-AFA9F721AB7C}"/>
              </a:ext>
            </a:extLst>
          </p:cNvPr>
          <p:cNvSpPr/>
          <p:nvPr/>
        </p:nvSpPr>
        <p:spPr>
          <a:xfrm>
            <a:off x="851876" y="622371"/>
            <a:ext cx="744024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3468320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Effect transition="in" filter="fade">
                                      <p:cBhvr>
                                        <p:cTn id="12" dur="1000"/>
                                        <p:tgtEl>
                                          <p:spTgt spid="15">
                                            <p:txEl>
                                              <p:pRg st="0" end="0"/>
                                            </p:txEl>
                                          </p:spTgt>
                                        </p:tgtEl>
                                      </p:cBhvr>
                                    </p:animEffect>
                                    <p:anim calcmode="lin" valueType="num">
                                      <p:cBhvr>
                                        <p:cTn id="13"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5">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
                                            <p:txEl>
                                              <p:pRg st="0" end="0"/>
                                            </p:txEl>
                                          </p:spTgt>
                                        </p:tgtEl>
                                        <p:attrNameLst>
                                          <p:attrName>style.visibility</p:attrName>
                                        </p:attrNameLst>
                                      </p:cBhvr>
                                      <p:to>
                                        <p:strVal val="visible"/>
                                      </p:to>
                                    </p:set>
                                    <p:animEffect transition="in" filter="fade">
                                      <p:cBhvr>
                                        <p:cTn id="17" dur="1000"/>
                                        <p:tgtEl>
                                          <p:spTgt spid="13">
                                            <p:txEl>
                                              <p:pRg st="0" end="0"/>
                                            </p:txEl>
                                          </p:spTgt>
                                        </p:tgtEl>
                                      </p:cBhvr>
                                    </p:animEffect>
                                    <p:anim calcmode="lin" valueType="num">
                                      <p:cBhvr>
                                        <p:cTn id="1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3">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xEl>
                                              <p:pRg st="0" end="0"/>
                                            </p:txEl>
                                          </p:spTgt>
                                        </p:tgtEl>
                                        <p:attrNameLst>
                                          <p:attrName>style.visibility</p:attrName>
                                        </p:attrNameLst>
                                      </p:cBhvr>
                                      <p:to>
                                        <p:strVal val="visible"/>
                                      </p:to>
                                    </p:set>
                                    <p:animEffect transition="in" filter="fade">
                                      <p:cBhvr>
                                        <p:cTn id="22" dur="1000"/>
                                        <p:tgtEl>
                                          <p:spTgt spid="14">
                                            <p:txEl>
                                              <p:pRg st="0" end="0"/>
                                            </p:txEl>
                                          </p:spTgt>
                                        </p:tgtEl>
                                      </p:cBhvr>
                                    </p:animEffect>
                                    <p:anim calcmode="lin" valueType="num">
                                      <p:cBhvr>
                                        <p:cTn id="23"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14">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2">
                                            <p:txEl>
                                              <p:pRg st="0" end="0"/>
                                            </p:txEl>
                                          </p:spTgt>
                                        </p:tgtEl>
                                        <p:attrNameLst>
                                          <p:attrName>style.visibility</p:attrName>
                                        </p:attrNameLst>
                                      </p:cBhvr>
                                      <p:to>
                                        <p:strVal val="visible"/>
                                      </p:to>
                                    </p:set>
                                    <p:animEffect transition="in" filter="fade">
                                      <p:cBhvr>
                                        <p:cTn id="27" dur="1000"/>
                                        <p:tgtEl>
                                          <p:spTgt spid="12">
                                            <p:txEl>
                                              <p:pRg st="0" end="0"/>
                                            </p:txEl>
                                          </p:spTgt>
                                        </p:tgtEl>
                                      </p:cBhvr>
                                    </p:animEffect>
                                    <p:anim calcmode="lin" valueType="num">
                                      <p:cBhvr>
                                        <p:cTn id="28"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22" presetClass="entr" presetSubtype="4" fill="hold" nodeType="afterEffect">
                                  <p:stCondLst>
                                    <p:cond delay="0"/>
                                  </p:stCondLst>
                                  <p:childTnLst>
                                    <p:set>
                                      <p:cBhvr>
                                        <p:cTn id="32" dur="1" fill="hold">
                                          <p:stCondLst>
                                            <p:cond delay="0"/>
                                          </p:stCondLst>
                                        </p:cTn>
                                        <p:tgtEl>
                                          <p:spTgt spid="49"/>
                                        </p:tgtEl>
                                        <p:attrNameLst>
                                          <p:attrName>style.visibility</p:attrName>
                                        </p:attrNameLst>
                                      </p:cBhvr>
                                      <p:to>
                                        <p:strVal val="visible"/>
                                      </p:to>
                                    </p:set>
                                    <p:animEffect transition="in" filter="wipe(down)">
                                      <p:cBhvr>
                                        <p:cTn id="33" dur="500"/>
                                        <p:tgtEl>
                                          <p:spTgt spid="49"/>
                                        </p:tgtEl>
                                      </p:cBhvr>
                                    </p:animEffect>
                                  </p:childTnLst>
                                </p:cTn>
                              </p:par>
                              <p:par>
                                <p:cTn id="34" presetID="22" presetClass="entr" presetSubtype="4" fill="hold" nodeType="with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wipe(down)">
                                      <p:cBhvr>
                                        <p:cTn id="36" dur="500"/>
                                        <p:tgtEl>
                                          <p:spTgt spid="44"/>
                                        </p:tgtEl>
                                      </p:cBhvr>
                                    </p:animEffect>
                                  </p:childTnLst>
                                </p:cTn>
                              </p:par>
                            </p:childTnLst>
                          </p:cTn>
                        </p:par>
                        <p:par>
                          <p:cTn id="37" fill="hold">
                            <p:stCondLst>
                              <p:cond delay="1500"/>
                            </p:stCondLst>
                            <p:childTnLst>
                              <p:par>
                                <p:cTn id="38" presetID="22" presetClass="entr" presetSubtype="4"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down)">
                                      <p:cBhvr>
                                        <p:cTn id="4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3" grpId="0" build="p"/>
      <p:bldP spid="8" grpId="0"/>
      <p:bldP spid="14" grpId="0" build="p"/>
      <p:bldP spid="15" grpId="0" build="p"/>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5EE8AEF-DA5B-4102-B78A-033CB01C7892}"/>
              </a:ext>
            </a:extLst>
          </p:cNvPr>
          <p:cNvSpPr>
            <a:spLocks noGrp="1"/>
          </p:cNvSpPr>
          <p:nvPr>
            <p:ph type="title"/>
          </p:nvPr>
        </p:nvSpPr>
        <p:spPr/>
        <p:txBody>
          <a:bodyPr/>
          <a:lstStyle/>
          <a:p>
            <a:r>
              <a:rPr lang="es-ES" dirty="0"/>
              <a:t>AN EFFICIENT WORK</a:t>
            </a:r>
          </a:p>
        </p:txBody>
      </p:sp>
      <p:pic>
        <p:nvPicPr>
          <p:cNvPr id="3" name="Imagen 2">
            <a:extLst>
              <a:ext uri="{FF2B5EF4-FFF2-40B4-BE49-F238E27FC236}">
                <a16:creationId xmlns:a16="http://schemas.microsoft.com/office/drawing/2014/main" id="{A8612820-2FCC-40A7-B792-7164603A743B}"/>
              </a:ext>
            </a:extLst>
          </p:cNvPr>
          <p:cNvPicPr>
            <a:picLocks noChangeAspect="1"/>
          </p:cNvPicPr>
          <p:nvPr/>
        </p:nvPicPr>
        <p:blipFill rotWithShape="1">
          <a:blip r:embed="rId2">
            <a:extLst>
              <a:ext uri="{28A0092B-C50C-407E-A947-70E740481C1C}">
                <a14:useLocalDpi xmlns:a14="http://schemas.microsoft.com/office/drawing/2010/main" val="0"/>
              </a:ext>
            </a:extLst>
          </a:blip>
          <a:srcRect l="12893" t="4766" r="12893" b="40494"/>
          <a:stretch/>
        </p:blipFill>
        <p:spPr>
          <a:xfrm>
            <a:off x="870604" y="1723778"/>
            <a:ext cx="4841077" cy="2008551"/>
          </a:xfrm>
          <a:prstGeom prst="rect">
            <a:avLst/>
          </a:prstGeom>
          <a:ln w="6350">
            <a:solidFill>
              <a:schemeClr val="tx1"/>
            </a:solidFill>
          </a:ln>
        </p:spPr>
      </p:pic>
      <p:sp>
        <p:nvSpPr>
          <p:cNvPr id="5" name="Content Placeholder 5">
            <a:extLst>
              <a:ext uri="{FF2B5EF4-FFF2-40B4-BE49-F238E27FC236}">
                <a16:creationId xmlns:a16="http://schemas.microsoft.com/office/drawing/2014/main" id="{F2E7EFE4-87DE-45D5-8E1B-EEEF8DBA7B3E}"/>
              </a:ext>
            </a:extLst>
          </p:cNvPr>
          <p:cNvSpPr txBox="1">
            <a:spLocks/>
          </p:cNvSpPr>
          <p:nvPr/>
        </p:nvSpPr>
        <p:spPr>
          <a:xfrm>
            <a:off x="5907566" y="1723780"/>
            <a:ext cx="2420538" cy="1677472"/>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Mercury is the closest planet to the Sun and the smallest one in the Solar System. This planet's name has nothing to do with the liquid metal, since Mercury was named after the Roman messenger god</a:t>
            </a:r>
          </a:p>
        </p:txBody>
      </p:sp>
      <p:pic>
        <p:nvPicPr>
          <p:cNvPr id="8" name="Gráfico 7">
            <a:extLst>
              <a:ext uri="{FF2B5EF4-FFF2-40B4-BE49-F238E27FC236}">
                <a16:creationId xmlns:a16="http://schemas.microsoft.com/office/drawing/2014/main" id="{C2A9B92F-6F34-498B-BC29-447D4C7275F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76426" y="1600070"/>
            <a:ext cx="270510" cy="270510"/>
          </a:xfrm>
          <a:prstGeom prst="rect">
            <a:avLst/>
          </a:prstGeom>
        </p:spPr>
      </p:pic>
      <p:pic>
        <p:nvPicPr>
          <p:cNvPr id="13" name="Gráfico 12">
            <a:extLst>
              <a:ext uri="{FF2B5EF4-FFF2-40B4-BE49-F238E27FC236}">
                <a16:creationId xmlns:a16="http://schemas.microsoft.com/office/drawing/2014/main" id="{78C4286B-5EB3-49CE-91FC-253303906D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70394" y="3926851"/>
            <a:ext cx="411307" cy="411307"/>
          </a:xfrm>
          <a:prstGeom prst="rect">
            <a:avLst/>
          </a:prstGeom>
        </p:spPr>
      </p:pic>
      <p:pic>
        <p:nvPicPr>
          <p:cNvPr id="14" name="Gráfico 13">
            <a:extLst>
              <a:ext uri="{FF2B5EF4-FFF2-40B4-BE49-F238E27FC236}">
                <a16:creationId xmlns:a16="http://schemas.microsoft.com/office/drawing/2014/main" id="{20A7FD3E-115B-4220-8979-C408ECEC3F4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085488" y="3926851"/>
            <a:ext cx="411307" cy="411307"/>
          </a:xfrm>
          <a:prstGeom prst="rect">
            <a:avLst/>
          </a:prstGeom>
        </p:spPr>
      </p:pic>
      <p:pic>
        <p:nvPicPr>
          <p:cNvPr id="15" name="Gráfico 14">
            <a:extLst>
              <a:ext uri="{FF2B5EF4-FFF2-40B4-BE49-F238E27FC236}">
                <a16:creationId xmlns:a16="http://schemas.microsoft.com/office/drawing/2014/main" id="{974482C3-1828-4762-83A8-C555037265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00582" y="3926851"/>
            <a:ext cx="411307" cy="411307"/>
          </a:xfrm>
          <a:prstGeom prst="rect">
            <a:avLst/>
          </a:prstGeom>
        </p:spPr>
      </p:pic>
      <p:sp>
        <p:nvSpPr>
          <p:cNvPr id="16" name="Elipse 15">
            <a:extLst>
              <a:ext uri="{FF2B5EF4-FFF2-40B4-BE49-F238E27FC236}">
                <a16:creationId xmlns:a16="http://schemas.microsoft.com/office/drawing/2014/main" id="{5AFEA38D-0293-45FB-AE72-B4C8F186364A}"/>
              </a:ext>
            </a:extLst>
          </p:cNvPr>
          <p:cNvSpPr/>
          <p:nvPr/>
        </p:nvSpPr>
        <p:spPr>
          <a:xfrm>
            <a:off x="1705446" y="631492"/>
            <a:ext cx="573310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7281424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000"/>
                                        <p:tgtEl>
                                          <p:spTgt spid="5"/>
                                        </p:tgtEl>
                                      </p:cBhvr>
                                    </p:animEffect>
                                    <p:anim calcmode="lin" valueType="num">
                                      <p:cBhvr>
                                        <p:cTn id="19" dur="1000" fill="hold"/>
                                        <p:tgtEl>
                                          <p:spTgt spid="5"/>
                                        </p:tgtEl>
                                        <p:attrNameLst>
                                          <p:attrName>ppt_x</p:attrName>
                                        </p:attrNameLst>
                                      </p:cBhvr>
                                      <p:tavLst>
                                        <p:tav tm="0">
                                          <p:val>
                                            <p:strVal val="#ppt_x"/>
                                          </p:val>
                                        </p:tav>
                                        <p:tav tm="100000">
                                          <p:val>
                                            <p:strVal val="#ppt_x"/>
                                          </p:val>
                                        </p:tav>
                                      </p:tavLst>
                                    </p:anim>
                                    <p:anim calcmode="lin" valueType="num">
                                      <p:cBhvr>
                                        <p:cTn id="20" dur="1000" fill="hold"/>
                                        <p:tgtEl>
                                          <p:spTgt spid="5"/>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31"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p:cTn id="24" dur="1000" fill="hold"/>
                                        <p:tgtEl>
                                          <p:spTgt spid="13"/>
                                        </p:tgtEl>
                                        <p:attrNameLst>
                                          <p:attrName>ppt_w</p:attrName>
                                        </p:attrNameLst>
                                      </p:cBhvr>
                                      <p:tavLst>
                                        <p:tav tm="0">
                                          <p:val>
                                            <p:fltVal val="0"/>
                                          </p:val>
                                        </p:tav>
                                        <p:tav tm="100000">
                                          <p:val>
                                            <p:strVal val="#ppt_w"/>
                                          </p:val>
                                        </p:tav>
                                      </p:tavLst>
                                    </p:anim>
                                    <p:anim calcmode="lin" valueType="num">
                                      <p:cBhvr>
                                        <p:cTn id="25" dur="1000" fill="hold"/>
                                        <p:tgtEl>
                                          <p:spTgt spid="13"/>
                                        </p:tgtEl>
                                        <p:attrNameLst>
                                          <p:attrName>ppt_h</p:attrName>
                                        </p:attrNameLst>
                                      </p:cBhvr>
                                      <p:tavLst>
                                        <p:tav tm="0">
                                          <p:val>
                                            <p:fltVal val="0"/>
                                          </p:val>
                                        </p:tav>
                                        <p:tav tm="100000">
                                          <p:val>
                                            <p:strVal val="#ppt_h"/>
                                          </p:val>
                                        </p:tav>
                                      </p:tavLst>
                                    </p:anim>
                                    <p:anim calcmode="lin" valueType="num">
                                      <p:cBhvr>
                                        <p:cTn id="26" dur="1000" fill="hold"/>
                                        <p:tgtEl>
                                          <p:spTgt spid="13"/>
                                        </p:tgtEl>
                                        <p:attrNameLst>
                                          <p:attrName>style.rotation</p:attrName>
                                        </p:attrNameLst>
                                      </p:cBhvr>
                                      <p:tavLst>
                                        <p:tav tm="0">
                                          <p:val>
                                            <p:fltVal val="90"/>
                                          </p:val>
                                        </p:tav>
                                        <p:tav tm="100000">
                                          <p:val>
                                            <p:fltVal val="0"/>
                                          </p:val>
                                        </p:tav>
                                      </p:tavLst>
                                    </p:anim>
                                    <p:animEffect transition="in" filter="fade">
                                      <p:cBhvr>
                                        <p:cTn id="27" dur="1000"/>
                                        <p:tgtEl>
                                          <p:spTgt spid="13"/>
                                        </p:tgtEl>
                                      </p:cBhvr>
                                    </p:animEffect>
                                  </p:childTnLst>
                                </p:cTn>
                              </p:par>
                              <p:par>
                                <p:cTn id="28" presetID="31" presetClass="entr" presetSubtype="0"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 calcmode="lin" valueType="num">
                                      <p:cBhvr>
                                        <p:cTn id="30" dur="1000" fill="hold"/>
                                        <p:tgtEl>
                                          <p:spTgt spid="14"/>
                                        </p:tgtEl>
                                        <p:attrNameLst>
                                          <p:attrName>ppt_w</p:attrName>
                                        </p:attrNameLst>
                                      </p:cBhvr>
                                      <p:tavLst>
                                        <p:tav tm="0">
                                          <p:val>
                                            <p:fltVal val="0"/>
                                          </p:val>
                                        </p:tav>
                                        <p:tav tm="100000">
                                          <p:val>
                                            <p:strVal val="#ppt_w"/>
                                          </p:val>
                                        </p:tav>
                                      </p:tavLst>
                                    </p:anim>
                                    <p:anim calcmode="lin" valueType="num">
                                      <p:cBhvr>
                                        <p:cTn id="31" dur="1000" fill="hold"/>
                                        <p:tgtEl>
                                          <p:spTgt spid="14"/>
                                        </p:tgtEl>
                                        <p:attrNameLst>
                                          <p:attrName>ppt_h</p:attrName>
                                        </p:attrNameLst>
                                      </p:cBhvr>
                                      <p:tavLst>
                                        <p:tav tm="0">
                                          <p:val>
                                            <p:fltVal val="0"/>
                                          </p:val>
                                        </p:tav>
                                        <p:tav tm="100000">
                                          <p:val>
                                            <p:strVal val="#ppt_h"/>
                                          </p:val>
                                        </p:tav>
                                      </p:tavLst>
                                    </p:anim>
                                    <p:anim calcmode="lin" valueType="num">
                                      <p:cBhvr>
                                        <p:cTn id="32" dur="1000" fill="hold"/>
                                        <p:tgtEl>
                                          <p:spTgt spid="14"/>
                                        </p:tgtEl>
                                        <p:attrNameLst>
                                          <p:attrName>style.rotation</p:attrName>
                                        </p:attrNameLst>
                                      </p:cBhvr>
                                      <p:tavLst>
                                        <p:tav tm="0">
                                          <p:val>
                                            <p:fltVal val="90"/>
                                          </p:val>
                                        </p:tav>
                                        <p:tav tm="100000">
                                          <p:val>
                                            <p:fltVal val="0"/>
                                          </p:val>
                                        </p:tav>
                                      </p:tavLst>
                                    </p:anim>
                                    <p:animEffect transition="in" filter="fade">
                                      <p:cBhvr>
                                        <p:cTn id="33" dur="1000"/>
                                        <p:tgtEl>
                                          <p:spTgt spid="14"/>
                                        </p:tgtEl>
                                      </p:cBhvr>
                                    </p:animEffect>
                                  </p:childTnLst>
                                </p:cTn>
                              </p:par>
                              <p:par>
                                <p:cTn id="34" presetID="31" presetClass="entr" presetSubtype="0" fill="hold" nodeType="with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1000" fill="hold"/>
                                        <p:tgtEl>
                                          <p:spTgt spid="15"/>
                                        </p:tgtEl>
                                        <p:attrNameLst>
                                          <p:attrName>ppt_w</p:attrName>
                                        </p:attrNameLst>
                                      </p:cBhvr>
                                      <p:tavLst>
                                        <p:tav tm="0">
                                          <p:val>
                                            <p:fltVal val="0"/>
                                          </p:val>
                                        </p:tav>
                                        <p:tav tm="100000">
                                          <p:val>
                                            <p:strVal val="#ppt_w"/>
                                          </p:val>
                                        </p:tav>
                                      </p:tavLst>
                                    </p:anim>
                                    <p:anim calcmode="lin" valueType="num">
                                      <p:cBhvr>
                                        <p:cTn id="37" dur="1000" fill="hold"/>
                                        <p:tgtEl>
                                          <p:spTgt spid="15"/>
                                        </p:tgtEl>
                                        <p:attrNameLst>
                                          <p:attrName>ppt_h</p:attrName>
                                        </p:attrNameLst>
                                      </p:cBhvr>
                                      <p:tavLst>
                                        <p:tav tm="0">
                                          <p:val>
                                            <p:fltVal val="0"/>
                                          </p:val>
                                        </p:tav>
                                        <p:tav tm="100000">
                                          <p:val>
                                            <p:strVal val="#ppt_h"/>
                                          </p:val>
                                        </p:tav>
                                      </p:tavLst>
                                    </p:anim>
                                    <p:anim calcmode="lin" valueType="num">
                                      <p:cBhvr>
                                        <p:cTn id="38" dur="1000" fill="hold"/>
                                        <p:tgtEl>
                                          <p:spTgt spid="15"/>
                                        </p:tgtEl>
                                        <p:attrNameLst>
                                          <p:attrName>style.rotation</p:attrName>
                                        </p:attrNameLst>
                                      </p:cBhvr>
                                      <p:tavLst>
                                        <p:tav tm="0">
                                          <p:val>
                                            <p:fltVal val="90"/>
                                          </p:val>
                                        </p:tav>
                                        <p:tav tm="100000">
                                          <p:val>
                                            <p:fltVal val="0"/>
                                          </p:val>
                                        </p:tav>
                                      </p:tavLst>
                                    </p:anim>
                                    <p:animEffect transition="in" filter="fade">
                                      <p:cBhvr>
                                        <p:cTn id="39" dur="1000"/>
                                        <p:tgtEl>
                                          <p:spTgt spid="15"/>
                                        </p:tgtEl>
                                      </p:cBhvr>
                                    </p:animEffect>
                                  </p:childTnLst>
                                </p:cTn>
                              </p:par>
                            </p:childTnLst>
                          </p:cTn>
                        </p:par>
                        <p:par>
                          <p:cTn id="40" fill="hold">
                            <p:stCondLst>
                              <p:cond delay="3000"/>
                            </p:stCondLst>
                            <p:childTnLst>
                              <p:par>
                                <p:cTn id="41" presetID="22" presetClass="entr" presetSubtype="4" fill="hold" grpId="0"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down)">
                                      <p:cBhvr>
                                        <p:cTn id="4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28BC31A-972A-4408-9536-05F4644EADA8}"/>
              </a:ext>
            </a:extLst>
          </p:cNvPr>
          <p:cNvSpPr>
            <a:spLocks noGrp="1"/>
          </p:cNvSpPr>
          <p:nvPr>
            <p:ph type="title"/>
          </p:nvPr>
        </p:nvSpPr>
        <p:spPr/>
        <p:txBody>
          <a:bodyPr/>
          <a:lstStyle/>
          <a:p>
            <a:r>
              <a:rPr lang="es-ES" dirty="0"/>
              <a:t>THIS IS A MAP</a:t>
            </a:r>
            <a:endParaRPr lang="en-US" dirty="0"/>
          </a:p>
        </p:txBody>
      </p:sp>
      <p:grpSp>
        <p:nvGrpSpPr>
          <p:cNvPr id="8" name="Google Shape;382;p47">
            <a:extLst>
              <a:ext uri="{FF2B5EF4-FFF2-40B4-BE49-F238E27FC236}">
                <a16:creationId xmlns:a16="http://schemas.microsoft.com/office/drawing/2014/main" id="{E8296A22-47F2-4FA1-907B-F978D6F0B4FD}"/>
              </a:ext>
            </a:extLst>
          </p:cNvPr>
          <p:cNvGrpSpPr/>
          <p:nvPr/>
        </p:nvGrpSpPr>
        <p:grpSpPr>
          <a:xfrm>
            <a:off x="949997" y="1628206"/>
            <a:ext cx="4395001" cy="2341038"/>
            <a:chOff x="233350" y="949250"/>
            <a:chExt cx="7137300" cy="3802300"/>
          </a:xfrm>
          <a:noFill/>
        </p:grpSpPr>
        <p:sp>
          <p:nvSpPr>
            <p:cNvPr id="9" name="Google Shape;383;p47">
              <a:extLst>
                <a:ext uri="{FF2B5EF4-FFF2-40B4-BE49-F238E27FC236}">
                  <a16:creationId xmlns:a16="http://schemas.microsoft.com/office/drawing/2014/main" id="{8242D167-4A4E-4F36-BAC5-874277F14E94}"/>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84;p47">
              <a:extLst>
                <a:ext uri="{FF2B5EF4-FFF2-40B4-BE49-F238E27FC236}">
                  <a16:creationId xmlns:a16="http://schemas.microsoft.com/office/drawing/2014/main" id="{D96654D2-9026-43A3-94F5-23BA69FB0AB8}"/>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85;p47">
              <a:extLst>
                <a:ext uri="{FF2B5EF4-FFF2-40B4-BE49-F238E27FC236}">
                  <a16:creationId xmlns:a16="http://schemas.microsoft.com/office/drawing/2014/main" id="{F306DBE0-4049-4107-84D9-5904133C0266}"/>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86;p47">
              <a:extLst>
                <a:ext uri="{FF2B5EF4-FFF2-40B4-BE49-F238E27FC236}">
                  <a16:creationId xmlns:a16="http://schemas.microsoft.com/office/drawing/2014/main" id="{0A989C7B-0B40-4060-B39E-EDA5A31E4E82}"/>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87;p47">
              <a:extLst>
                <a:ext uri="{FF2B5EF4-FFF2-40B4-BE49-F238E27FC236}">
                  <a16:creationId xmlns:a16="http://schemas.microsoft.com/office/drawing/2014/main" id="{2ECE8636-8BBC-4239-9301-7421E6EC009B}"/>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88;p47">
              <a:extLst>
                <a:ext uri="{FF2B5EF4-FFF2-40B4-BE49-F238E27FC236}">
                  <a16:creationId xmlns:a16="http://schemas.microsoft.com/office/drawing/2014/main" id="{0FE880ED-C8AF-437D-BE62-D8F2193B8E14}"/>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89;p47">
              <a:extLst>
                <a:ext uri="{FF2B5EF4-FFF2-40B4-BE49-F238E27FC236}">
                  <a16:creationId xmlns:a16="http://schemas.microsoft.com/office/drawing/2014/main" id="{DBC17CC0-EC26-47FC-B289-D52B63A382F3}"/>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90;p47">
              <a:extLst>
                <a:ext uri="{FF2B5EF4-FFF2-40B4-BE49-F238E27FC236}">
                  <a16:creationId xmlns:a16="http://schemas.microsoft.com/office/drawing/2014/main" id="{7424DECA-1446-42D9-909F-0A287B5BEF5D}"/>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91;p47">
              <a:extLst>
                <a:ext uri="{FF2B5EF4-FFF2-40B4-BE49-F238E27FC236}">
                  <a16:creationId xmlns:a16="http://schemas.microsoft.com/office/drawing/2014/main" id="{C427A51E-2240-444F-AE1D-11C16616D155}"/>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92;p47">
              <a:extLst>
                <a:ext uri="{FF2B5EF4-FFF2-40B4-BE49-F238E27FC236}">
                  <a16:creationId xmlns:a16="http://schemas.microsoft.com/office/drawing/2014/main" id="{8D09C13B-7A0A-4DAD-ACAF-2A78AAD0854D}"/>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93;p47">
              <a:extLst>
                <a:ext uri="{FF2B5EF4-FFF2-40B4-BE49-F238E27FC236}">
                  <a16:creationId xmlns:a16="http://schemas.microsoft.com/office/drawing/2014/main" id="{E7AECE6B-AE3F-4F23-B94D-F0310317425A}"/>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94;p47">
              <a:extLst>
                <a:ext uri="{FF2B5EF4-FFF2-40B4-BE49-F238E27FC236}">
                  <a16:creationId xmlns:a16="http://schemas.microsoft.com/office/drawing/2014/main" id="{11FD00BF-3153-4417-822E-00BE02EBA30A}"/>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95;p47">
              <a:extLst>
                <a:ext uri="{FF2B5EF4-FFF2-40B4-BE49-F238E27FC236}">
                  <a16:creationId xmlns:a16="http://schemas.microsoft.com/office/drawing/2014/main" id="{A076D7BE-2848-4B3A-9BFE-ED0381066445}"/>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96;p47">
              <a:extLst>
                <a:ext uri="{FF2B5EF4-FFF2-40B4-BE49-F238E27FC236}">
                  <a16:creationId xmlns:a16="http://schemas.microsoft.com/office/drawing/2014/main" id="{D126EEF0-48E8-4F96-90DB-EE2C79E4BB09}"/>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97;p47">
              <a:extLst>
                <a:ext uri="{FF2B5EF4-FFF2-40B4-BE49-F238E27FC236}">
                  <a16:creationId xmlns:a16="http://schemas.microsoft.com/office/drawing/2014/main" id="{95577EE3-6820-4F61-8885-8948F0F7ACE1}"/>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98;p47">
              <a:extLst>
                <a:ext uri="{FF2B5EF4-FFF2-40B4-BE49-F238E27FC236}">
                  <a16:creationId xmlns:a16="http://schemas.microsoft.com/office/drawing/2014/main" id="{129FF422-34F4-417F-8A88-1C25DC64C91D}"/>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99;p47">
              <a:extLst>
                <a:ext uri="{FF2B5EF4-FFF2-40B4-BE49-F238E27FC236}">
                  <a16:creationId xmlns:a16="http://schemas.microsoft.com/office/drawing/2014/main" id="{DA92EF95-3C0D-4A55-BD21-B3EE6FDBC1E8}"/>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00;p47">
              <a:extLst>
                <a:ext uri="{FF2B5EF4-FFF2-40B4-BE49-F238E27FC236}">
                  <a16:creationId xmlns:a16="http://schemas.microsoft.com/office/drawing/2014/main" id="{CEF3E86B-1995-4D09-AC15-97F5660192EC}"/>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01;p47">
              <a:extLst>
                <a:ext uri="{FF2B5EF4-FFF2-40B4-BE49-F238E27FC236}">
                  <a16:creationId xmlns:a16="http://schemas.microsoft.com/office/drawing/2014/main" id="{8E6FC428-8D83-4BEB-A7E1-CD2782217519}"/>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02;p47">
              <a:extLst>
                <a:ext uri="{FF2B5EF4-FFF2-40B4-BE49-F238E27FC236}">
                  <a16:creationId xmlns:a16="http://schemas.microsoft.com/office/drawing/2014/main" id="{CC946C59-083C-4501-AF68-D4C18CEE9963}"/>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03;p47">
              <a:extLst>
                <a:ext uri="{FF2B5EF4-FFF2-40B4-BE49-F238E27FC236}">
                  <a16:creationId xmlns:a16="http://schemas.microsoft.com/office/drawing/2014/main" id="{6E521991-A42C-493D-8F83-4955D138138D}"/>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04;p47">
              <a:extLst>
                <a:ext uri="{FF2B5EF4-FFF2-40B4-BE49-F238E27FC236}">
                  <a16:creationId xmlns:a16="http://schemas.microsoft.com/office/drawing/2014/main" id="{15F31BA9-4866-4975-88FD-C883203296B7}"/>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05;p47">
              <a:extLst>
                <a:ext uri="{FF2B5EF4-FFF2-40B4-BE49-F238E27FC236}">
                  <a16:creationId xmlns:a16="http://schemas.microsoft.com/office/drawing/2014/main" id="{97D41C2D-939E-4744-9B51-2FE175671F39}"/>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06;p47">
              <a:extLst>
                <a:ext uri="{FF2B5EF4-FFF2-40B4-BE49-F238E27FC236}">
                  <a16:creationId xmlns:a16="http://schemas.microsoft.com/office/drawing/2014/main" id="{9D95025E-7608-4EF4-8CFF-06404E0C9A46}"/>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07;p47">
              <a:extLst>
                <a:ext uri="{FF2B5EF4-FFF2-40B4-BE49-F238E27FC236}">
                  <a16:creationId xmlns:a16="http://schemas.microsoft.com/office/drawing/2014/main" id="{6C6A2BB1-9D54-4A94-B6CB-90E351DDB86C}"/>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08;p47">
              <a:extLst>
                <a:ext uri="{FF2B5EF4-FFF2-40B4-BE49-F238E27FC236}">
                  <a16:creationId xmlns:a16="http://schemas.microsoft.com/office/drawing/2014/main" id="{826122D2-B715-46FB-AACC-26F9B6789826}"/>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09;p47">
              <a:extLst>
                <a:ext uri="{FF2B5EF4-FFF2-40B4-BE49-F238E27FC236}">
                  <a16:creationId xmlns:a16="http://schemas.microsoft.com/office/drawing/2014/main" id="{AD4ED045-E31F-4335-AFBE-C08AFB310BD6}"/>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10;p47">
              <a:extLst>
                <a:ext uri="{FF2B5EF4-FFF2-40B4-BE49-F238E27FC236}">
                  <a16:creationId xmlns:a16="http://schemas.microsoft.com/office/drawing/2014/main" id="{42D30ADF-F7EF-4284-AB05-AF822516F7FD}"/>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11;p47">
              <a:extLst>
                <a:ext uri="{FF2B5EF4-FFF2-40B4-BE49-F238E27FC236}">
                  <a16:creationId xmlns:a16="http://schemas.microsoft.com/office/drawing/2014/main" id="{9DA6C48B-D01A-446C-BEE7-A5271127D9AA}"/>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12;p47">
              <a:extLst>
                <a:ext uri="{FF2B5EF4-FFF2-40B4-BE49-F238E27FC236}">
                  <a16:creationId xmlns:a16="http://schemas.microsoft.com/office/drawing/2014/main" id="{E3AF8E80-8ABD-42AD-B575-4386BA23C603}"/>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13;p47">
              <a:extLst>
                <a:ext uri="{FF2B5EF4-FFF2-40B4-BE49-F238E27FC236}">
                  <a16:creationId xmlns:a16="http://schemas.microsoft.com/office/drawing/2014/main" id="{F1E56A11-0721-443F-B19B-BCE0F9A99CF1}"/>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14;p47">
              <a:extLst>
                <a:ext uri="{FF2B5EF4-FFF2-40B4-BE49-F238E27FC236}">
                  <a16:creationId xmlns:a16="http://schemas.microsoft.com/office/drawing/2014/main" id="{EEC48732-7A9D-4102-A632-50257253D747}"/>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5;p47">
              <a:extLst>
                <a:ext uri="{FF2B5EF4-FFF2-40B4-BE49-F238E27FC236}">
                  <a16:creationId xmlns:a16="http://schemas.microsoft.com/office/drawing/2014/main" id="{E7DB224D-F37E-4BFF-9017-659690F76638}"/>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16;p47">
              <a:extLst>
                <a:ext uri="{FF2B5EF4-FFF2-40B4-BE49-F238E27FC236}">
                  <a16:creationId xmlns:a16="http://schemas.microsoft.com/office/drawing/2014/main" id="{DAFE5DE8-C836-4754-89D3-71B71A76CC56}"/>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17;p47">
              <a:extLst>
                <a:ext uri="{FF2B5EF4-FFF2-40B4-BE49-F238E27FC236}">
                  <a16:creationId xmlns:a16="http://schemas.microsoft.com/office/drawing/2014/main" id="{2BF2F931-FA8A-466E-B91E-ECD850DFAAF0}"/>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18;p47">
              <a:extLst>
                <a:ext uri="{FF2B5EF4-FFF2-40B4-BE49-F238E27FC236}">
                  <a16:creationId xmlns:a16="http://schemas.microsoft.com/office/drawing/2014/main" id="{238D37D0-82F0-4FCA-85F2-4C27B3E17FC8}"/>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19;p47">
              <a:extLst>
                <a:ext uri="{FF2B5EF4-FFF2-40B4-BE49-F238E27FC236}">
                  <a16:creationId xmlns:a16="http://schemas.microsoft.com/office/drawing/2014/main" id="{A28940D6-774D-4405-B55F-D17460DCB4CC}"/>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20;p47">
              <a:extLst>
                <a:ext uri="{FF2B5EF4-FFF2-40B4-BE49-F238E27FC236}">
                  <a16:creationId xmlns:a16="http://schemas.microsoft.com/office/drawing/2014/main" id="{12ED915B-FA2A-474C-8447-9523A4D25A76}"/>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21;p47">
              <a:extLst>
                <a:ext uri="{FF2B5EF4-FFF2-40B4-BE49-F238E27FC236}">
                  <a16:creationId xmlns:a16="http://schemas.microsoft.com/office/drawing/2014/main" id="{E48DED3C-B21F-43D6-ACA3-8497956B64FE}"/>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22;p47">
              <a:extLst>
                <a:ext uri="{FF2B5EF4-FFF2-40B4-BE49-F238E27FC236}">
                  <a16:creationId xmlns:a16="http://schemas.microsoft.com/office/drawing/2014/main" id="{E3E21F5D-40EB-43FA-8402-A162BA8F0603}"/>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23;p47">
              <a:extLst>
                <a:ext uri="{FF2B5EF4-FFF2-40B4-BE49-F238E27FC236}">
                  <a16:creationId xmlns:a16="http://schemas.microsoft.com/office/drawing/2014/main" id="{43B55B9D-87AD-447E-BDA1-02F8A1C187C2}"/>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24;p47">
              <a:extLst>
                <a:ext uri="{FF2B5EF4-FFF2-40B4-BE49-F238E27FC236}">
                  <a16:creationId xmlns:a16="http://schemas.microsoft.com/office/drawing/2014/main" id="{06885655-B590-4977-82B2-E01E82D0A646}"/>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25;p47">
              <a:extLst>
                <a:ext uri="{FF2B5EF4-FFF2-40B4-BE49-F238E27FC236}">
                  <a16:creationId xmlns:a16="http://schemas.microsoft.com/office/drawing/2014/main" id="{8662537C-437C-4491-BF1B-23FA8800921D}"/>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26;p47">
              <a:extLst>
                <a:ext uri="{FF2B5EF4-FFF2-40B4-BE49-F238E27FC236}">
                  <a16:creationId xmlns:a16="http://schemas.microsoft.com/office/drawing/2014/main" id="{7F1DD883-E4B5-4395-AD99-0E988B60D7B9}"/>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27;p47">
              <a:extLst>
                <a:ext uri="{FF2B5EF4-FFF2-40B4-BE49-F238E27FC236}">
                  <a16:creationId xmlns:a16="http://schemas.microsoft.com/office/drawing/2014/main" id="{20DE5072-D7A7-42AC-B818-CF384C9774AE}"/>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28;p47">
              <a:extLst>
                <a:ext uri="{FF2B5EF4-FFF2-40B4-BE49-F238E27FC236}">
                  <a16:creationId xmlns:a16="http://schemas.microsoft.com/office/drawing/2014/main" id="{171A5897-7EC7-42E1-8832-DB6BD7F4C607}"/>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29;p47">
              <a:extLst>
                <a:ext uri="{FF2B5EF4-FFF2-40B4-BE49-F238E27FC236}">
                  <a16:creationId xmlns:a16="http://schemas.microsoft.com/office/drawing/2014/main" id="{D92A7465-CF73-4050-A501-5736891B6EAA}"/>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30;p47">
              <a:extLst>
                <a:ext uri="{FF2B5EF4-FFF2-40B4-BE49-F238E27FC236}">
                  <a16:creationId xmlns:a16="http://schemas.microsoft.com/office/drawing/2014/main" id="{6D4EB575-DF6E-4570-99F7-3B694C99DC2D}"/>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31;p47">
              <a:extLst>
                <a:ext uri="{FF2B5EF4-FFF2-40B4-BE49-F238E27FC236}">
                  <a16:creationId xmlns:a16="http://schemas.microsoft.com/office/drawing/2014/main" id="{9DC52913-F3F4-41F9-A175-36A2D5E227DE}"/>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32;p47">
              <a:extLst>
                <a:ext uri="{FF2B5EF4-FFF2-40B4-BE49-F238E27FC236}">
                  <a16:creationId xmlns:a16="http://schemas.microsoft.com/office/drawing/2014/main" id="{66D48FAC-617C-4E11-B0B4-859BF8B50E7C}"/>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33;p47">
              <a:extLst>
                <a:ext uri="{FF2B5EF4-FFF2-40B4-BE49-F238E27FC236}">
                  <a16:creationId xmlns:a16="http://schemas.microsoft.com/office/drawing/2014/main" id="{A18FCDCA-3411-43A0-89EB-6D549E5405E4}"/>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0" name="Gráfico 79">
            <a:extLst>
              <a:ext uri="{FF2B5EF4-FFF2-40B4-BE49-F238E27FC236}">
                <a16:creationId xmlns:a16="http://schemas.microsoft.com/office/drawing/2014/main" id="{6D0AA301-D37C-4EC5-9015-8D5B20E1774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81815" y="1969889"/>
            <a:ext cx="411307" cy="411307"/>
          </a:xfrm>
          <a:prstGeom prst="rect">
            <a:avLst/>
          </a:prstGeom>
        </p:spPr>
      </p:pic>
      <p:pic>
        <p:nvPicPr>
          <p:cNvPr id="81" name="Gráfico 80">
            <a:extLst>
              <a:ext uri="{FF2B5EF4-FFF2-40B4-BE49-F238E27FC236}">
                <a16:creationId xmlns:a16="http://schemas.microsoft.com/office/drawing/2014/main" id="{CE424BB2-77D2-463E-9042-9590ABAE5B2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925473" y="3244601"/>
            <a:ext cx="411307" cy="411307"/>
          </a:xfrm>
          <a:prstGeom prst="rect">
            <a:avLst/>
          </a:prstGeom>
        </p:spPr>
      </p:pic>
      <p:pic>
        <p:nvPicPr>
          <p:cNvPr id="82" name="Gráfico 81">
            <a:extLst>
              <a:ext uri="{FF2B5EF4-FFF2-40B4-BE49-F238E27FC236}">
                <a16:creationId xmlns:a16="http://schemas.microsoft.com/office/drawing/2014/main" id="{4E23BC70-12D5-45D9-8119-1C2B0FE00FA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672202" y="1316568"/>
            <a:ext cx="411307" cy="411307"/>
          </a:xfrm>
          <a:prstGeom prst="rect">
            <a:avLst/>
          </a:prstGeom>
        </p:spPr>
      </p:pic>
      <p:sp>
        <p:nvSpPr>
          <p:cNvPr id="83" name="Content Placeholder 8">
            <a:extLst>
              <a:ext uri="{FF2B5EF4-FFF2-40B4-BE49-F238E27FC236}">
                <a16:creationId xmlns:a16="http://schemas.microsoft.com/office/drawing/2014/main" id="{3C1B475A-BCC0-48A6-BB7E-3751F7B5B463}"/>
              </a:ext>
            </a:extLst>
          </p:cNvPr>
          <p:cNvSpPr txBox="1">
            <a:spLocks/>
          </p:cNvSpPr>
          <p:nvPr/>
        </p:nvSpPr>
        <p:spPr>
          <a:xfrm>
            <a:off x="6110693" y="1628206"/>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It’s the closest planet to the Sun and is very small</a:t>
            </a:r>
          </a:p>
        </p:txBody>
      </p:sp>
      <p:sp>
        <p:nvSpPr>
          <p:cNvPr id="84" name="Text Placeholder 10">
            <a:extLst>
              <a:ext uri="{FF2B5EF4-FFF2-40B4-BE49-F238E27FC236}">
                <a16:creationId xmlns:a16="http://schemas.microsoft.com/office/drawing/2014/main" id="{F3E8DCBF-80D8-4B15-A251-D48FE1399FF1}"/>
              </a:ext>
            </a:extLst>
          </p:cNvPr>
          <p:cNvSpPr txBox="1">
            <a:spLocks/>
          </p:cNvSpPr>
          <p:nvPr/>
        </p:nvSpPr>
        <p:spPr>
          <a:xfrm>
            <a:off x="6110693" y="1316568"/>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dirty="0">
                <a:latin typeface="+mj-lt"/>
              </a:rPr>
              <a:t>MERCURY</a:t>
            </a:r>
            <a:endParaRPr lang="en-US" dirty="0">
              <a:latin typeface="+mj-lt"/>
            </a:endParaRPr>
          </a:p>
        </p:txBody>
      </p:sp>
      <p:sp>
        <p:nvSpPr>
          <p:cNvPr id="85" name="Content Placeholder 8">
            <a:extLst>
              <a:ext uri="{FF2B5EF4-FFF2-40B4-BE49-F238E27FC236}">
                <a16:creationId xmlns:a16="http://schemas.microsoft.com/office/drawing/2014/main" id="{48C504CE-4D0B-4F69-8AD9-149793BE1BD9}"/>
              </a:ext>
            </a:extLst>
          </p:cNvPr>
          <p:cNvSpPr txBox="1">
            <a:spLocks/>
          </p:cNvSpPr>
          <p:nvPr/>
        </p:nvSpPr>
        <p:spPr>
          <a:xfrm>
            <a:off x="6110693" y="2679803"/>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Venus is the second planet from the Sun</a:t>
            </a:r>
          </a:p>
        </p:txBody>
      </p:sp>
      <p:sp>
        <p:nvSpPr>
          <p:cNvPr id="86" name="Text Placeholder 10">
            <a:extLst>
              <a:ext uri="{FF2B5EF4-FFF2-40B4-BE49-F238E27FC236}">
                <a16:creationId xmlns:a16="http://schemas.microsoft.com/office/drawing/2014/main" id="{961D10DC-093E-4FCD-ADCA-16090BFED6DA}"/>
              </a:ext>
            </a:extLst>
          </p:cNvPr>
          <p:cNvSpPr txBox="1">
            <a:spLocks/>
          </p:cNvSpPr>
          <p:nvPr/>
        </p:nvSpPr>
        <p:spPr>
          <a:xfrm>
            <a:off x="6110693" y="2368165"/>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dirty="0">
                <a:latin typeface="+mj-lt"/>
              </a:rPr>
              <a:t>VENUS</a:t>
            </a:r>
          </a:p>
        </p:txBody>
      </p:sp>
      <p:sp>
        <p:nvSpPr>
          <p:cNvPr id="87" name="Content Placeholder 8">
            <a:extLst>
              <a:ext uri="{FF2B5EF4-FFF2-40B4-BE49-F238E27FC236}">
                <a16:creationId xmlns:a16="http://schemas.microsoft.com/office/drawing/2014/main" id="{A9E98837-ED12-413B-8D4D-29BC9292FD5F}"/>
              </a:ext>
            </a:extLst>
          </p:cNvPr>
          <p:cNvSpPr txBox="1">
            <a:spLocks/>
          </p:cNvSpPr>
          <p:nvPr/>
        </p:nvSpPr>
        <p:spPr>
          <a:xfrm>
            <a:off x="6110693" y="3731400"/>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It’s composed of hydrogen and helium</a:t>
            </a:r>
          </a:p>
        </p:txBody>
      </p:sp>
      <p:sp>
        <p:nvSpPr>
          <p:cNvPr id="88" name="Text Placeholder 10">
            <a:extLst>
              <a:ext uri="{FF2B5EF4-FFF2-40B4-BE49-F238E27FC236}">
                <a16:creationId xmlns:a16="http://schemas.microsoft.com/office/drawing/2014/main" id="{5621FAA8-97C9-4651-B062-7D0459FAB774}"/>
              </a:ext>
            </a:extLst>
          </p:cNvPr>
          <p:cNvSpPr txBox="1">
            <a:spLocks/>
          </p:cNvSpPr>
          <p:nvPr/>
        </p:nvSpPr>
        <p:spPr>
          <a:xfrm>
            <a:off x="6110693" y="3419762"/>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dirty="0">
                <a:latin typeface="+mj-lt"/>
              </a:rPr>
              <a:t>SATURN</a:t>
            </a:r>
          </a:p>
        </p:txBody>
      </p:sp>
      <p:pic>
        <p:nvPicPr>
          <p:cNvPr id="89" name="Gráfico 88">
            <a:extLst>
              <a:ext uri="{FF2B5EF4-FFF2-40B4-BE49-F238E27FC236}">
                <a16:creationId xmlns:a16="http://schemas.microsoft.com/office/drawing/2014/main" id="{742A9A1C-8356-4283-8CFD-8EFF3A2951A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672202" y="2372735"/>
            <a:ext cx="411307" cy="411307"/>
          </a:xfrm>
          <a:prstGeom prst="rect">
            <a:avLst/>
          </a:prstGeom>
        </p:spPr>
      </p:pic>
      <p:pic>
        <p:nvPicPr>
          <p:cNvPr id="90" name="Gráfico 89">
            <a:extLst>
              <a:ext uri="{FF2B5EF4-FFF2-40B4-BE49-F238E27FC236}">
                <a16:creationId xmlns:a16="http://schemas.microsoft.com/office/drawing/2014/main" id="{E105760D-04A1-4FE6-A402-F0989A18D56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72202" y="3426915"/>
            <a:ext cx="411307" cy="411307"/>
          </a:xfrm>
          <a:prstGeom prst="rect">
            <a:avLst/>
          </a:prstGeom>
        </p:spPr>
      </p:pic>
      <p:pic>
        <p:nvPicPr>
          <p:cNvPr id="91" name="Gráfico 90">
            <a:extLst>
              <a:ext uri="{FF2B5EF4-FFF2-40B4-BE49-F238E27FC236}">
                <a16:creationId xmlns:a16="http://schemas.microsoft.com/office/drawing/2014/main" id="{393319A4-6E4B-4D49-9D8C-A4F1B84FA9A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903799" y="1941475"/>
            <a:ext cx="411307" cy="411307"/>
          </a:xfrm>
          <a:prstGeom prst="rect">
            <a:avLst/>
          </a:prstGeom>
        </p:spPr>
      </p:pic>
      <p:sp>
        <p:nvSpPr>
          <p:cNvPr id="68" name="Elipse 67">
            <a:extLst>
              <a:ext uri="{FF2B5EF4-FFF2-40B4-BE49-F238E27FC236}">
                <a16:creationId xmlns:a16="http://schemas.microsoft.com/office/drawing/2014/main" id="{2F2CCBD7-C5E9-41AB-87F4-872DFADDDD7E}"/>
              </a:ext>
            </a:extLst>
          </p:cNvPr>
          <p:cNvSpPr/>
          <p:nvPr/>
        </p:nvSpPr>
        <p:spPr>
          <a:xfrm>
            <a:off x="1867596"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5610202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DDB381-A964-40D1-8EC8-73CF6F5805FE}"/>
              </a:ext>
            </a:extLst>
          </p:cNvPr>
          <p:cNvSpPr>
            <a:spLocks noGrp="1"/>
          </p:cNvSpPr>
          <p:nvPr>
            <p:ph type="title"/>
          </p:nvPr>
        </p:nvSpPr>
        <p:spPr/>
        <p:txBody>
          <a:bodyPr/>
          <a:lstStyle/>
          <a:p>
            <a:r>
              <a:rPr lang="es-ES" dirty="0"/>
              <a:t>YOU CAN USE THIS GRAPH</a:t>
            </a:r>
            <a:endParaRPr lang="en-US" dirty="0"/>
          </a:p>
        </p:txBody>
      </p:sp>
      <p:sp>
        <p:nvSpPr>
          <p:cNvPr id="5" name="Google Shape;522;p51">
            <a:extLst>
              <a:ext uri="{FF2B5EF4-FFF2-40B4-BE49-F238E27FC236}">
                <a16:creationId xmlns:a16="http://schemas.microsoft.com/office/drawing/2014/main" id="{EF430E58-C959-41F9-9473-8BA55164A9A9}"/>
              </a:ext>
            </a:extLst>
          </p:cNvPr>
          <p:cNvSpPr txBox="1"/>
          <p:nvPr/>
        </p:nvSpPr>
        <p:spPr>
          <a:xfrm>
            <a:off x="4349385" y="3990162"/>
            <a:ext cx="3810320" cy="46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Darker Grotesque" pitchFamily="2" charset="0"/>
                <a:ea typeface="Anaheim"/>
                <a:cs typeface="Anaheim"/>
                <a:sym typeface="Anaheim"/>
              </a:rPr>
              <a:t>Follow the link in the graph to modify its data and then paste the new one here. </a:t>
            </a:r>
            <a:r>
              <a:rPr lang="en" sz="1200" b="1" dirty="0">
                <a:uFill>
                  <a:noFill/>
                </a:uFill>
                <a:latin typeface="Darker Grotesque" pitchFamily="2" charset="0"/>
                <a:ea typeface="Anaheim"/>
                <a:cs typeface="Anaheim"/>
                <a:sym typeface="Anaheim"/>
                <a:hlinkClick r:id="rId2">
                  <a:extLst>
                    <a:ext uri="{A12FA001-AC4F-418D-AE19-62706E023703}">
                      <ahyp:hlinkClr xmlns:ahyp="http://schemas.microsoft.com/office/drawing/2018/hyperlinkcolor" val="tx"/>
                    </a:ext>
                  </a:extLst>
                </a:hlinkClick>
              </a:rPr>
              <a:t>For more info, click here</a:t>
            </a:r>
            <a:endParaRPr sz="1200" b="1" dirty="0">
              <a:latin typeface="Darker Grotesque" pitchFamily="2" charset="0"/>
              <a:ea typeface="Anaheim"/>
              <a:cs typeface="Anaheim"/>
              <a:sym typeface="Anaheim"/>
            </a:endParaRPr>
          </a:p>
        </p:txBody>
      </p:sp>
      <p:graphicFrame>
        <p:nvGraphicFramePr>
          <p:cNvPr id="8" name="Chart 7">
            <a:extLst>
              <a:ext uri="{FF2B5EF4-FFF2-40B4-BE49-F238E27FC236}">
                <a16:creationId xmlns:a16="http://schemas.microsoft.com/office/drawing/2014/main" id="{0B7C5ECF-A36B-4223-B3C3-EBAC6E26958B}"/>
              </a:ext>
            </a:extLst>
          </p:cNvPr>
          <p:cNvGraphicFramePr/>
          <p:nvPr>
            <p:extLst>
              <p:ext uri="{D42A27DB-BD31-4B8C-83A1-F6EECF244321}">
                <p14:modId xmlns:p14="http://schemas.microsoft.com/office/powerpoint/2010/main" val="2348355257"/>
              </p:ext>
            </p:extLst>
          </p:nvPr>
        </p:nvGraphicFramePr>
        <p:xfrm>
          <a:off x="4088990" y="1185386"/>
          <a:ext cx="4331110" cy="2887406"/>
        </p:xfrm>
        <a:graphic>
          <a:graphicData uri="http://schemas.openxmlformats.org/drawingml/2006/chart">
            <c:chart xmlns:c="http://schemas.openxmlformats.org/drawingml/2006/chart" xmlns:r="http://schemas.openxmlformats.org/officeDocument/2006/relationships" r:id="rId3"/>
          </a:graphicData>
        </a:graphic>
      </p:graphicFrame>
      <p:pic>
        <p:nvPicPr>
          <p:cNvPr id="28" name="Gráfico 27">
            <a:extLst>
              <a:ext uri="{FF2B5EF4-FFF2-40B4-BE49-F238E27FC236}">
                <a16:creationId xmlns:a16="http://schemas.microsoft.com/office/drawing/2014/main" id="{944EA875-3183-4959-87CB-87CF2E08560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3301520" y="1316568"/>
            <a:ext cx="411307" cy="411307"/>
          </a:xfrm>
          <a:prstGeom prst="rect">
            <a:avLst/>
          </a:prstGeom>
        </p:spPr>
      </p:pic>
      <p:sp>
        <p:nvSpPr>
          <p:cNvPr id="29" name="Content Placeholder 8">
            <a:extLst>
              <a:ext uri="{FF2B5EF4-FFF2-40B4-BE49-F238E27FC236}">
                <a16:creationId xmlns:a16="http://schemas.microsoft.com/office/drawing/2014/main" id="{197E410A-F08D-42DC-8D66-67E66F7D50B1}"/>
              </a:ext>
            </a:extLst>
          </p:cNvPr>
          <p:cNvSpPr txBox="1">
            <a:spLocks/>
          </p:cNvSpPr>
          <p:nvPr/>
        </p:nvSpPr>
        <p:spPr>
          <a:xfrm flipH="1">
            <a:off x="891418" y="1628206"/>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600" dirty="0"/>
              <a:t>It’s the closest planet to the Sun and is very small</a:t>
            </a:r>
          </a:p>
        </p:txBody>
      </p:sp>
      <p:sp>
        <p:nvSpPr>
          <p:cNvPr id="30" name="Text Placeholder 10">
            <a:extLst>
              <a:ext uri="{FF2B5EF4-FFF2-40B4-BE49-F238E27FC236}">
                <a16:creationId xmlns:a16="http://schemas.microsoft.com/office/drawing/2014/main" id="{CC69B8DE-E0EE-4E9E-9A4C-6B71573AB7E6}"/>
              </a:ext>
            </a:extLst>
          </p:cNvPr>
          <p:cNvSpPr txBox="1">
            <a:spLocks/>
          </p:cNvSpPr>
          <p:nvPr/>
        </p:nvSpPr>
        <p:spPr>
          <a:xfrm flipH="1">
            <a:off x="1054814" y="1316568"/>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s-ES" dirty="0">
                <a:latin typeface="+mj-lt"/>
              </a:rPr>
              <a:t>MERCURY</a:t>
            </a:r>
            <a:endParaRPr lang="en-US" dirty="0">
              <a:latin typeface="+mj-lt"/>
            </a:endParaRPr>
          </a:p>
        </p:txBody>
      </p:sp>
      <p:sp>
        <p:nvSpPr>
          <p:cNvPr id="31" name="Content Placeholder 8">
            <a:extLst>
              <a:ext uri="{FF2B5EF4-FFF2-40B4-BE49-F238E27FC236}">
                <a16:creationId xmlns:a16="http://schemas.microsoft.com/office/drawing/2014/main" id="{8BFDEE28-4CFF-477A-8068-D494512D6F5A}"/>
              </a:ext>
            </a:extLst>
          </p:cNvPr>
          <p:cNvSpPr txBox="1">
            <a:spLocks/>
          </p:cNvSpPr>
          <p:nvPr/>
        </p:nvSpPr>
        <p:spPr>
          <a:xfrm flipH="1">
            <a:off x="891418" y="2679803"/>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600" dirty="0"/>
              <a:t>Venus is the second planet from the Sun</a:t>
            </a:r>
          </a:p>
        </p:txBody>
      </p:sp>
      <p:sp>
        <p:nvSpPr>
          <p:cNvPr id="32" name="Text Placeholder 10">
            <a:extLst>
              <a:ext uri="{FF2B5EF4-FFF2-40B4-BE49-F238E27FC236}">
                <a16:creationId xmlns:a16="http://schemas.microsoft.com/office/drawing/2014/main" id="{BC43D0D5-9101-4810-8B46-CCB675855CED}"/>
              </a:ext>
            </a:extLst>
          </p:cNvPr>
          <p:cNvSpPr txBox="1">
            <a:spLocks/>
          </p:cNvSpPr>
          <p:nvPr/>
        </p:nvSpPr>
        <p:spPr>
          <a:xfrm flipH="1">
            <a:off x="1054814" y="2368165"/>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dirty="0">
                <a:latin typeface="+mj-lt"/>
              </a:rPr>
              <a:t>VENUS</a:t>
            </a:r>
          </a:p>
        </p:txBody>
      </p:sp>
      <p:sp>
        <p:nvSpPr>
          <p:cNvPr id="33" name="Content Placeholder 8">
            <a:extLst>
              <a:ext uri="{FF2B5EF4-FFF2-40B4-BE49-F238E27FC236}">
                <a16:creationId xmlns:a16="http://schemas.microsoft.com/office/drawing/2014/main" id="{6FA968EE-1354-4AF9-98EB-3FF2D2154773}"/>
              </a:ext>
            </a:extLst>
          </p:cNvPr>
          <p:cNvSpPr txBox="1">
            <a:spLocks/>
          </p:cNvSpPr>
          <p:nvPr/>
        </p:nvSpPr>
        <p:spPr>
          <a:xfrm flipH="1">
            <a:off x="891418" y="3731400"/>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600" dirty="0"/>
              <a:t>It’s composed of hydrogen and helium</a:t>
            </a:r>
          </a:p>
        </p:txBody>
      </p:sp>
      <p:sp>
        <p:nvSpPr>
          <p:cNvPr id="34" name="Text Placeholder 10">
            <a:extLst>
              <a:ext uri="{FF2B5EF4-FFF2-40B4-BE49-F238E27FC236}">
                <a16:creationId xmlns:a16="http://schemas.microsoft.com/office/drawing/2014/main" id="{5DD69078-23B9-4827-86F3-787AEC8DDC8E}"/>
              </a:ext>
            </a:extLst>
          </p:cNvPr>
          <p:cNvSpPr txBox="1">
            <a:spLocks/>
          </p:cNvSpPr>
          <p:nvPr/>
        </p:nvSpPr>
        <p:spPr>
          <a:xfrm flipH="1">
            <a:off x="1054814" y="3419762"/>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dirty="0">
                <a:latin typeface="+mj-lt"/>
              </a:rPr>
              <a:t>SATURN</a:t>
            </a:r>
          </a:p>
        </p:txBody>
      </p:sp>
      <p:pic>
        <p:nvPicPr>
          <p:cNvPr id="35" name="Gráfico 34">
            <a:extLst>
              <a:ext uri="{FF2B5EF4-FFF2-40B4-BE49-F238E27FC236}">
                <a16:creationId xmlns:a16="http://schemas.microsoft.com/office/drawing/2014/main" id="{A99F1734-945F-4E0D-A596-F5F36D70D6F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3301520" y="2372735"/>
            <a:ext cx="411307" cy="411307"/>
          </a:xfrm>
          <a:prstGeom prst="rect">
            <a:avLst/>
          </a:prstGeom>
        </p:spPr>
      </p:pic>
      <p:pic>
        <p:nvPicPr>
          <p:cNvPr id="36" name="Gráfico 35">
            <a:extLst>
              <a:ext uri="{FF2B5EF4-FFF2-40B4-BE49-F238E27FC236}">
                <a16:creationId xmlns:a16="http://schemas.microsoft.com/office/drawing/2014/main" id="{C365A1AC-9FF2-428A-B608-63D081991B8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3301520" y="3426915"/>
            <a:ext cx="411307" cy="411307"/>
          </a:xfrm>
          <a:prstGeom prst="rect">
            <a:avLst/>
          </a:prstGeom>
        </p:spPr>
      </p:pic>
      <p:sp>
        <p:nvSpPr>
          <p:cNvPr id="15" name="Elipse 14">
            <a:extLst>
              <a:ext uri="{FF2B5EF4-FFF2-40B4-BE49-F238E27FC236}">
                <a16:creationId xmlns:a16="http://schemas.microsoft.com/office/drawing/2014/main" id="{75249168-520B-40BE-A0B9-652FE9982562}"/>
              </a:ext>
            </a:extLst>
          </p:cNvPr>
          <p:cNvSpPr/>
          <p:nvPr/>
        </p:nvSpPr>
        <p:spPr>
          <a:xfrm>
            <a:off x="840154" y="631492"/>
            <a:ext cx="7463693"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41416720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349EFE-DBBB-43B0-B9F3-64C1612D232A}"/>
              </a:ext>
            </a:extLst>
          </p:cNvPr>
          <p:cNvSpPr>
            <a:spLocks noGrp="1"/>
          </p:cNvSpPr>
          <p:nvPr>
            <p:ph type="title"/>
          </p:nvPr>
        </p:nvSpPr>
        <p:spPr/>
        <p:txBody>
          <a:bodyPr/>
          <a:lstStyle/>
          <a:p>
            <a:r>
              <a:rPr lang="es-ES" dirty="0"/>
              <a:t>A TABLE IS VERY USEFUL</a:t>
            </a:r>
            <a:endParaRPr lang="en-US" dirty="0"/>
          </a:p>
        </p:txBody>
      </p:sp>
      <p:graphicFrame>
        <p:nvGraphicFramePr>
          <p:cNvPr id="2" name="Tabla 2">
            <a:extLst>
              <a:ext uri="{FF2B5EF4-FFF2-40B4-BE49-F238E27FC236}">
                <a16:creationId xmlns:a16="http://schemas.microsoft.com/office/drawing/2014/main" id="{49758ACA-99F8-46C5-A359-3FF2CD08863B}"/>
              </a:ext>
            </a:extLst>
          </p:cNvPr>
          <p:cNvGraphicFramePr>
            <a:graphicFrameLocks noGrp="1"/>
          </p:cNvGraphicFramePr>
          <p:nvPr>
            <p:extLst>
              <p:ext uri="{D42A27DB-BD31-4B8C-83A1-F6EECF244321}">
                <p14:modId xmlns:p14="http://schemas.microsoft.com/office/powerpoint/2010/main" val="515250956"/>
              </p:ext>
            </p:extLst>
          </p:nvPr>
        </p:nvGraphicFramePr>
        <p:xfrm>
          <a:off x="929810" y="1684962"/>
          <a:ext cx="7284380" cy="2558268"/>
        </p:xfrm>
        <a:graphic>
          <a:graphicData uri="http://schemas.openxmlformats.org/drawingml/2006/table">
            <a:tbl>
              <a:tblPr firstRow="1" bandRow="1">
                <a:tableStyleId>{7E9639D4-E3E2-4D34-9284-5A2195B3D0D7}</a:tableStyleId>
              </a:tblPr>
              <a:tblGrid>
                <a:gridCol w="1345915">
                  <a:extLst>
                    <a:ext uri="{9D8B030D-6E8A-4147-A177-3AD203B41FA5}">
                      <a16:colId xmlns:a16="http://schemas.microsoft.com/office/drawing/2014/main" val="1795104511"/>
                    </a:ext>
                  </a:extLst>
                </a:gridCol>
                <a:gridCol w="3236359">
                  <a:extLst>
                    <a:ext uri="{9D8B030D-6E8A-4147-A177-3AD203B41FA5}">
                      <a16:colId xmlns:a16="http://schemas.microsoft.com/office/drawing/2014/main" val="3160880616"/>
                    </a:ext>
                  </a:extLst>
                </a:gridCol>
                <a:gridCol w="1253447">
                  <a:extLst>
                    <a:ext uri="{9D8B030D-6E8A-4147-A177-3AD203B41FA5}">
                      <a16:colId xmlns:a16="http://schemas.microsoft.com/office/drawing/2014/main" val="2732348557"/>
                    </a:ext>
                  </a:extLst>
                </a:gridCol>
                <a:gridCol w="1448659">
                  <a:extLst>
                    <a:ext uri="{9D8B030D-6E8A-4147-A177-3AD203B41FA5}">
                      <a16:colId xmlns:a16="http://schemas.microsoft.com/office/drawing/2014/main" val="335547236"/>
                    </a:ext>
                  </a:extLst>
                </a:gridCol>
              </a:tblGrid>
              <a:tr h="639567">
                <a:tc>
                  <a:txBody>
                    <a:bodyPr/>
                    <a:lstStyle/>
                    <a:p>
                      <a:pPr algn="ctr"/>
                      <a:r>
                        <a:rPr lang="es-ES" sz="2100" dirty="0">
                          <a:solidFill>
                            <a:schemeClr val="tx1"/>
                          </a:solidFill>
                          <a:latin typeface="+mj-lt"/>
                        </a:rPr>
                        <a:t>GOAL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2100" dirty="0">
                          <a:solidFill>
                            <a:schemeClr val="tx1"/>
                          </a:solidFill>
                          <a:latin typeface="+mj-lt"/>
                        </a:rPr>
                        <a:t>STRATEGY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2100" dirty="0">
                          <a:solidFill>
                            <a:schemeClr val="tx1"/>
                          </a:solidFill>
                          <a:latin typeface="+mj-lt"/>
                        </a:rPr>
                        <a:t>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2100" dirty="0">
                          <a:solidFill>
                            <a:schemeClr val="tx1"/>
                          </a:solidFill>
                          <a:latin typeface="+mj-lt"/>
                        </a:rPr>
                        <a:t>CHECK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6623608"/>
                  </a:ext>
                </a:extLst>
              </a:tr>
              <a:tr h="639567">
                <a:tc>
                  <a:txBody>
                    <a:bodyPr/>
                    <a:lstStyle/>
                    <a:p>
                      <a:pPr algn="ctr"/>
                      <a:r>
                        <a:rPr lang="es-ES" sz="1600" dirty="0">
                          <a:solidFill>
                            <a:schemeClr val="tx1"/>
                          </a:solidFill>
                        </a:rPr>
                        <a:t>Mercury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i="0" u="none" strike="noStrike" kern="1200" dirty="0">
                          <a:solidFill>
                            <a:schemeClr val="tx1"/>
                          </a:solidFill>
                          <a:effectLst/>
                          <a:latin typeface="+mn-lt"/>
                          <a:ea typeface="+mn-ea"/>
                          <a:cs typeface="+mn-cs"/>
                        </a:rPr>
                        <a:t>It’s the closest planet to the Sun</a:t>
                      </a: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1600" dirty="0">
                          <a:solidFill>
                            <a:schemeClr val="tx1"/>
                          </a:solidFill>
                        </a:rPr>
                        <a:t>10/22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56047016"/>
                  </a:ext>
                </a:extLst>
              </a:tr>
              <a:tr h="639567">
                <a:tc>
                  <a:txBody>
                    <a:bodyPr/>
                    <a:lstStyle/>
                    <a:p>
                      <a:pPr algn="ctr"/>
                      <a:r>
                        <a:rPr lang="es-ES" sz="1600" dirty="0">
                          <a:solidFill>
                            <a:schemeClr val="tx1"/>
                          </a:solidFill>
                        </a:rPr>
                        <a:t>Venus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i="0" u="none" strike="noStrike" kern="1200" dirty="0">
                          <a:solidFill>
                            <a:schemeClr val="tx1"/>
                          </a:solidFill>
                          <a:effectLst/>
                          <a:latin typeface="+mn-lt"/>
                          <a:ea typeface="+mn-ea"/>
                          <a:cs typeface="+mn-cs"/>
                        </a:rPr>
                        <a:t>Venus has high temperatures</a:t>
                      </a: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1600" dirty="0">
                          <a:solidFill>
                            <a:schemeClr val="tx1"/>
                          </a:solidFill>
                        </a:rPr>
                        <a:t>12/22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s-ES" sz="160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1076747"/>
                  </a:ext>
                </a:extLst>
              </a:tr>
              <a:tr h="639567">
                <a:tc>
                  <a:txBody>
                    <a:bodyPr/>
                    <a:lstStyle/>
                    <a:p>
                      <a:pPr algn="ctr"/>
                      <a:r>
                        <a:rPr lang="es-ES" sz="1600" dirty="0">
                          <a:solidFill>
                            <a:schemeClr val="tx1"/>
                          </a:solidFill>
                        </a:rPr>
                        <a:t>Mars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i="0" u="none" strike="noStrike" kern="1200" dirty="0">
                          <a:solidFill>
                            <a:schemeClr val="tx1"/>
                          </a:solidFill>
                          <a:effectLst/>
                          <a:latin typeface="+mn-lt"/>
                          <a:ea typeface="+mn-ea"/>
                          <a:cs typeface="+mn-cs"/>
                        </a:rPr>
                        <a:t>Mars is actually a very cold place</a:t>
                      </a: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1600" dirty="0">
                          <a:solidFill>
                            <a:schemeClr val="tx1"/>
                          </a:solidFill>
                        </a:rPr>
                        <a:t>01/23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5718419"/>
                  </a:ext>
                </a:extLst>
              </a:tr>
            </a:tbl>
          </a:graphicData>
        </a:graphic>
      </p:graphicFrame>
      <p:pic>
        <p:nvPicPr>
          <p:cNvPr id="8" name="Gráfico 7">
            <a:extLst>
              <a:ext uri="{FF2B5EF4-FFF2-40B4-BE49-F238E27FC236}">
                <a16:creationId xmlns:a16="http://schemas.microsoft.com/office/drawing/2014/main" id="{D1522D63-0322-489E-A78E-491E4EE85DC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78935" y="1549707"/>
            <a:ext cx="270510" cy="270510"/>
          </a:xfrm>
          <a:prstGeom prst="rect">
            <a:avLst/>
          </a:prstGeom>
        </p:spPr>
      </p:pic>
      <p:pic>
        <p:nvPicPr>
          <p:cNvPr id="9" name="Gráfico 8">
            <a:extLst>
              <a:ext uri="{FF2B5EF4-FFF2-40B4-BE49-F238E27FC236}">
                <a16:creationId xmlns:a16="http://schemas.microsoft.com/office/drawing/2014/main" id="{B037DDEF-5C91-4697-B132-F307F05E6F1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4555" y="1549707"/>
            <a:ext cx="270510" cy="270510"/>
          </a:xfrm>
          <a:prstGeom prst="rect">
            <a:avLst/>
          </a:prstGeom>
        </p:spPr>
      </p:pic>
      <p:pic>
        <p:nvPicPr>
          <p:cNvPr id="10" name="Gráfico 9">
            <a:extLst>
              <a:ext uri="{FF2B5EF4-FFF2-40B4-BE49-F238E27FC236}">
                <a16:creationId xmlns:a16="http://schemas.microsoft.com/office/drawing/2014/main" id="{1493E53D-9D44-4C57-8CF0-3DD130B4EDB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78935" y="4107975"/>
            <a:ext cx="270510" cy="270510"/>
          </a:xfrm>
          <a:prstGeom prst="rect">
            <a:avLst/>
          </a:prstGeom>
        </p:spPr>
      </p:pic>
      <p:pic>
        <p:nvPicPr>
          <p:cNvPr id="11" name="Gráfico 10">
            <a:extLst>
              <a:ext uri="{FF2B5EF4-FFF2-40B4-BE49-F238E27FC236}">
                <a16:creationId xmlns:a16="http://schemas.microsoft.com/office/drawing/2014/main" id="{050AAC9D-4CA4-4E4D-B07F-D064B1D9101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4555" y="4107975"/>
            <a:ext cx="270510" cy="270510"/>
          </a:xfrm>
          <a:prstGeom prst="rect">
            <a:avLst/>
          </a:prstGeom>
        </p:spPr>
      </p:pic>
      <p:grpSp>
        <p:nvGrpSpPr>
          <p:cNvPr id="12" name="Google Shape;8504;p14">
            <a:extLst>
              <a:ext uri="{FF2B5EF4-FFF2-40B4-BE49-F238E27FC236}">
                <a16:creationId xmlns:a16="http://schemas.microsoft.com/office/drawing/2014/main" id="{1AAB6826-5C36-4C8A-A5BF-0AA3F1F8D690}"/>
              </a:ext>
            </a:extLst>
          </p:cNvPr>
          <p:cNvGrpSpPr/>
          <p:nvPr/>
        </p:nvGrpSpPr>
        <p:grpSpPr>
          <a:xfrm>
            <a:off x="7274104" y="3154843"/>
            <a:ext cx="363654" cy="271193"/>
            <a:chOff x="5216456" y="3725484"/>
            <a:chExt cx="356196" cy="265631"/>
          </a:xfrm>
          <a:solidFill>
            <a:schemeClr val="tx1"/>
          </a:solidFill>
        </p:grpSpPr>
        <p:sp>
          <p:nvSpPr>
            <p:cNvPr id="13" name="Google Shape;8505;p14">
              <a:extLst>
                <a:ext uri="{FF2B5EF4-FFF2-40B4-BE49-F238E27FC236}">
                  <a16:creationId xmlns:a16="http://schemas.microsoft.com/office/drawing/2014/main" id="{3BF494E3-EA2C-45E5-9251-279A12B0AA1C}"/>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8506;p14">
              <a:extLst>
                <a:ext uri="{FF2B5EF4-FFF2-40B4-BE49-F238E27FC236}">
                  <a16:creationId xmlns:a16="http://schemas.microsoft.com/office/drawing/2014/main" id="{E8F0014A-C667-48E5-884B-924CB3FFBB6B}"/>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 name="Google Shape;8556;p14">
            <a:extLst>
              <a:ext uri="{FF2B5EF4-FFF2-40B4-BE49-F238E27FC236}">
                <a16:creationId xmlns:a16="http://schemas.microsoft.com/office/drawing/2014/main" id="{585ED4F4-43C6-469A-B8A6-B2DDD2BE9627}"/>
              </a:ext>
            </a:extLst>
          </p:cNvPr>
          <p:cNvGrpSpPr/>
          <p:nvPr/>
        </p:nvGrpSpPr>
        <p:grpSpPr>
          <a:xfrm>
            <a:off x="7274104" y="2523452"/>
            <a:ext cx="324296" cy="325431"/>
            <a:chOff x="5779408" y="3699191"/>
            <a:chExt cx="317645" cy="318757"/>
          </a:xfrm>
          <a:solidFill>
            <a:schemeClr val="tx1"/>
          </a:solidFill>
        </p:grpSpPr>
        <p:sp>
          <p:nvSpPr>
            <p:cNvPr id="16" name="Google Shape;8557;p14">
              <a:extLst>
                <a:ext uri="{FF2B5EF4-FFF2-40B4-BE49-F238E27FC236}">
                  <a16:creationId xmlns:a16="http://schemas.microsoft.com/office/drawing/2014/main" id="{AD19C36F-229A-447D-9906-35CA5E4EB40A}"/>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8558;p14">
              <a:extLst>
                <a:ext uri="{FF2B5EF4-FFF2-40B4-BE49-F238E27FC236}">
                  <a16:creationId xmlns:a16="http://schemas.microsoft.com/office/drawing/2014/main" id="{1920A540-1ED8-4C35-BBD1-9FE18AA55F20}"/>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 name="Google Shape;8504;p14">
            <a:extLst>
              <a:ext uri="{FF2B5EF4-FFF2-40B4-BE49-F238E27FC236}">
                <a16:creationId xmlns:a16="http://schemas.microsoft.com/office/drawing/2014/main" id="{43461C17-EA5A-4D9C-86ED-02220EC090C6}"/>
              </a:ext>
            </a:extLst>
          </p:cNvPr>
          <p:cNvGrpSpPr/>
          <p:nvPr/>
        </p:nvGrpSpPr>
        <p:grpSpPr>
          <a:xfrm>
            <a:off x="7274104" y="3744842"/>
            <a:ext cx="363654" cy="271193"/>
            <a:chOff x="5216456" y="3725484"/>
            <a:chExt cx="356196" cy="265631"/>
          </a:xfrm>
          <a:solidFill>
            <a:schemeClr val="tx1"/>
          </a:solidFill>
        </p:grpSpPr>
        <p:sp>
          <p:nvSpPr>
            <p:cNvPr id="19" name="Google Shape;8505;p14">
              <a:extLst>
                <a:ext uri="{FF2B5EF4-FFF2-40B4-BE49-F238E27FC236}">
                  <a16:creationId xmlns:a16="http://schemas.microsoft.com/office/drawing/2014/main" id="{031C2968-783B-4F18-BB81-6C39542192D5}"/>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8506;p14">
              <a:extLst>
                <a:ext uri="{FF2B5EF4-FFF2-40B4-BE49-F238E27FC236}">
                  <a16:creationId xmlns:a16="http://schemas.microsoft.com/office/drawing/2014/main" id="{A3962296-D071-411C-8FD2-5022954D248C}"/>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1" name="Elipse 20">
            <a:extLst>
              <a:ext uri="{FF2B5EF4-FFF2-40B4-BE49-F238E27FC236}">
                <a16:creationId xmlns:a16="http://schemas.microsoft.com/office/drawing/2014/main" id="{F0BD6D10-AD94-426A-8BB6-BE9EBA98EB9E}"/>
              </a:ext>
            </a:extLst>
          </p:cNvPr>
          <p:cNvSpPr/>
          <p:nvPr/>
        </p:nvSpPr>
        <p:spPr>
          <a:xfrm>
            <a:off x="1187939" y="631492"/>
            <a:ext cx="6768123"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9370727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852D6-A72B-4156-AF23-4EF48A92F51D}"/>
              </a:ext>
            </a:extLst>
          </p:cNvPr>
          <p:cNvSpPr>
            <a:spLocks noGrp="1"/>
          </p:cNvSpPr>
          <p:nvPr>
            <p:ph type="title"/>
          </p:nvPr>
        </p:nvSpPr>
        <p:spPr/>
        <p:txBody>
          <a:bodyPr/>
          <a:lstStyle/>
          <a:p>
            <a:r>
              <a:rPr lang="es-ES" dirty="0"/>
              <a:t>THANKS!</a:t>
            </a:r>
            <a:endParaRPr lang="en-US" dirty="0"/>
          </a:p>
        </p:txBody>
      </p:sp>
      <p:sp>
        <p:nvSpPr>
          <p:cNvPr id="6" name="Text Placeholder 5">
            <a:extLst>
              <a:ext uri="{FF2B5EF4-FFF2-40B4-BE49-F238E27FC236}">
                <a16:creationId xmlns:a16="http://schemas.microsoft.com/office/drawing/2014/main" id="{6F57C05E-251A-466A-9E8F-A461251576CC}"/>
              </a:ext>
            </a:extLst>
          </p:cNvPr>
          <p:cNvSpPr>
            <a:spLocks noGrp="1"/>
          </p:cNvSpPr>
          <p:nvPr>
            <p:ph type="body" sz="half" idx="2"/>
          </p:nvPr>
        </p:nvSpPr>
        <p:spPr/>
        <p:txBody>
          <a:bodyPr>
            <a:noAutofit/>
          </a:bodyPr>
          <a:lstStyle/>
          <a:p>
            <a:pPr>
              <a:lnSpc>
                <a:spcPct val="100000"/>
              </a:lnSpc>
            </a:pPr>
            <a:r>
              <a:rPr lang="en-US" sz="1800" b="1" dirty="0"/>
              <a:t>Does anyone have</a:t>
            </a:r>
          </a:p>
          <a:p>
            <a:pPr>
              <a:lnSpc>
                <a:spcPct val="100000"/>
              </a:lnSpc>
            </a:pPr>
            <a:r>
              <a:rPr lang="en-US" sz="1800" b="1" dirty="0"/>
              <a:t>any questions?</a:t>
            </a:r>
          </a:p>
          <a:p>
            <a:pPr>
              <a:lnSpc>
                <a:spcPct val="100000"/>
              </a:lnSpc>
            </a:pPr>
            <a:r>
              <a:rPr lang="en-US" dirty="0"/>
              <a:t>addyouremail@freepik.com </a:t>
            </a:r>
          </a:p>
          <a:p>
            <a:pPr>
              <a:lnSpc>
                <a:spcPct val="100000"/>
              </a:lnSpc>
            </a:pPr>
            <a:r>
              <a:rPr lang="en-US" dirty="0"/>
              <a:t>+91  620 421 838 </a:t>
            </a:r>
          </a:p>
          <a:p>
            <a:pPr>
              <a:lnSpc>
                <a:spcPct val="100000"/>
              </a:lnSpc>
            </a:pPr>
            <a:r>
              <a:rPr lang="en-US" dirty="0"/>
              <a:t>yourcompany.com</a:t>
            </a:r>
          </a:p>
        </p:txBody>
      </p:sp>
      <p:sp>
        <p:nvSpPr>
          <p:cNvPr id="7" name="Google Shape;549;p53">
            <a:extLst>
              <a:ext uri="{FF2B5EF4-FFF2-40B4-BE49-F238E27FC236}">
                <a16:creationId xmlns:a16="http://schemas.microsoft.com/office/drawing/2014/main" id="{CA848B6E-0E45-4285-8030-D7BDE60566D3}"/>
              </a:ext>
            </a:extLst>
          </p:cNvPr>
          <p:cNvSpPr txBox="1"/>
          <p:nvPr/>
        </p:nvSpPr>
        <p:spPr>
          <a:xfrm>
            <a:off x="3072000" y="4053111"/>
            <a:ext cx="3000000" cy="434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dirty="0">
                <a:latin typeface="Darker Grotesque" pitchFamily="2" charset="0"/>
                <a:ea typeface="Anaheim"/>
                <a:cs typeface="Anaheim"/>
                <a:sym typeface="Anaheim"/>
              </a:rPr>
              <a:t>Please keep this slide for attribution</a:t>
            </a:r>
            <a:endParaRPr sz="1200" dirty="0">
              <a:latin typeface="Darker Grotesque" pitchFamily="2" charset="0"/>
              <a:ea typeface="Anaheim"/>
              <a:cs typeface="Anaheim"/>
              <a:sym typeface="Anaheim"/>
            </a:endParaRPr>
          </a:p>
        </p:txBody>
      </p:sp>
      <p:sp>
        <p:nvSpPr>
          <p:cNvPr id="35" name="Elipse 34">
            <a:extLst>
              <a:ext uri="{FF2B5EF4-FFF2-40B4-BE49-F238E27FC236}">
                <a16:creationId xmlns:a16="http://schemas.microsoft.com/office/drawing/2014/main" id="{1CF92903-0769-4C9E-9B76-33C4A6C7A79F}"/>
              </a:ext>
            </a:extLst>
          </p:cNvPr>
          <p:cNvSpPr/>
          <p:nvPr/>
        </p:nvSpPr>
        <p:spPr>
          <a:xfrm>
            <a:off x="1848489" y="699940"/>
            <a:ext cx="5447021" cy="970692"/>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6" name="Google Shape;11609;p20">
            <a:extLst>
              <a:ext uri="{FF2B5EF4-FFF2-40B4-BE49-F238E27FC236}">
                <a16:creationId xmlns:a16="http://schemas.microsoft.com/office/drawing/2014/main" id="{CEC58F4B-8798-4694-99BD-6EF174716328}"/>
              </a:ext>
            </a:extLst>
          </p:cNvPr>
          <p:cNvSpPr/>
          <p:nvPr/>
        </p:nvSpPr>
        <p:spPr>
          <a:xfrm>
            <a:off x="3439397" y="3001262"/>
            <a:ext cx="470653" cy="471173"/>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tx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7" name="Google Shape;11610;p20">
            <a:extLst>
              <a:ext uri="{FF2B5EF4-FFF2-40B4-BE49-F238E27FC236}">
                <a16:creationId xmlns:a16="http://schemas.microsoft.com/office/drawing/2014/main" id="{D14D810B-961C-438A-9C6F-ED81658181E4}"/>
              </a:ext>
            </a:extLst>
          </p:cNvPr>
          <p:cNvGrpSpPr/>
          <p:nvPr/>
        </p:nvGrpSpPr>
        <p:grpSpPr>
          <a:xfrm>
            <a:off x="4339088" y="3001522"/>
            <a:ext cx="471173" cy="470653"/>
            <a:chOff x="3303268" y="3817349"/>
            <a:chExt cx="346056" cy="345674"/>
          </a:xfrm>
          <a:solidFill>
            <a:schemeClr val="tx1"/>
          </a:solidFill>
        </p:grpSpPr>
        <p:sp>
          <p:nvSpPr>
            <p:cNvPr id="38" name="Google Shape;11611;p20">
              <a:extLst>
                <a:ext uri="{FF2B5EF4-FFF2-40B4-BE49-F238E27FC236}">
                  <a16:creationId xmlns:a16="http://schemas.microsoft.com/office/drawing/2014/main" id="{D404EEBE-9BE0-4FE1-83F4-B17681A9F55B}"/>
                </a:ext>
              </a:extLst>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11612;p20">
              <a:extLst>
                <a:ext uri="{FF2B5EF4-FFF2-40B4-BE49-F238E27FC236}">
                  <a16:creationId xmlns:a16="http://schemas.microsoft.com/office/drawing/2014/main" id="{8D7C636C-CE98-42AA-9F67-841E190A49E2}"/>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11613;p20">
              <a:extLst>
                <a:ext uri="{FF2B5EF4-FFF2-40B4-BE49-F238E27FC236}">
                  <a16:creationId xmlns:a16="http://schemas.microsoft.com/office/drawing/2014/main" id="{275DAFA1-40A1-469A-892F-8845DBC36386}"/>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11614;p20">
              <a:extLst>
                <a:ext uri="{FF2B5EF4-FFF2-40B4-BE49-F238E27FC236}">
                  <a16:creationId xmlns:a16="http://schemas.microsoft.com/office/drawing/2014/main" id="{6C0A93F3-9BD7-400A-A8DB-8B53D89D2B27}"/>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 name="Google Shape;11615;p20">
            <a:extLst>
              <a:ext uri="{FF2B5EF4-FFF2-40B4-BE49-F238E27FC236}">
                <a16:creationId xmlns:a16="http://schemas.microsoft.com/office/drawing/2014/main" id="{8F98A3E0-3E13-453D-8ECC-F9B212DF6AD8}"/>
              </a:ext>
            </a:extLst>
          </p:cNvPr>
          <p:cNvGrpSpPr/>
          <p:nvPr/>
        </p:nvGrpSpPr>
        <p:grpSpPr>
          <a:xfrm>
            <a:off x="5243796" y="3001522"/>
            <a:ext cx="471173" cy="470653"/>
            <a:chOff x="3752358" y="3817349"/>
            <a:chExt cx="346056" cy="345674"/>
          </a:xfrm>
          <a:solidFill>
            <a:schemeClr val="tx1"/>
          </a:solidFill>
        </p:grpSpPr>
        <p:sp>
          <p:nvSpPr>
            <p:cNvPr id="43" name="Google Shape;11616;p20">
              <a:extLst>
                <a:ext uri="{FF2B5EF4-FFF2-40B4-BE49-F238E27FC236}">
                  <a16:creationId xmlns:a16="http://schemas.microsoft.com/office/drawing/2014/main" id="{A31C8313-E51A-4AA1-BFEE-048E7F1BB5BC}"/>
                </a:ext>
              </a:extLst>
            </p:cNvPr>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11617;p20">
              <a:extLst>
                <a:ext uri="{FF2B5EF4-FFF2-40B4-BE49-F238E27FC236}">
                  <a16:creationId xmlns:a16="http://schemas.microsoft.com/office/drawing/2014/main" id="{F9E93869-E6E9-4D30-9E74-8047EC858B32}"/>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11618;p20">
              <a:extLst>
                <a:ext uri="{FF2B5EF4-FFF2-40B4-BE49-F238E27FC236}">
                  <a16:creationId xmlns:a16="http://schemas.microsoft.com/office/drawing/2014/main" id="{1353C508-8E3C-44C4-88A6-15CA5A41F543}"/>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11619;p20">
              <a:extLst>
                <a:ext uri="{FF2B5EF4-FFF2-40B4-BE49-F238E27FC236}">
                  <a16:creationId xmlns:a16="http://schemas.microsoft.com/office/drawing/2014/main" id="{8FE8DD26-0F2B-4BD5-9582-7383740C1913}"/>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48" name="Gráfico 47">
            <a:extLst>
              <a:ext uri="{FF2B5EF4-FFF2-40B4-BE49-F238E27FC236}">
                <a16:creationId xmlns:a16="http://schemas.microsoft.com/office/drawing/2014/main" id="{2241D294-45B7-417A-BDE0-0172FA66974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29365" y="1756563"/>
            <a:ext cx="270510" cy="270510"/>
          </a:xfrm>
          <a:prstGeom prst="rect">
            <a:avLst/>
          </a:prstGeom>
        </p:spPr>
      </p:pic>
      <p:pic>
        <p:nvPicPr>
          <p:cNvPr id="52" name="Gráfico 51">
            <a:extLst>
              <a:ext uri="{FF2B5EF4-FFF2-40B4-BE49-F238E27FC236}">
                <a16:creationId xmlns:a16="http://schemas.microsoft.com/office/drawing/2014/main" id="{75FD141E-D954-4A3C-BBF5-6B218B6E55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97916" y="3472175"/>
            <a:ext cx="270510" cy="270510"/>
          </a:xfrm>
          <a:prstGeom prst="rect">
            <a:avLst/>
          </a:prstGeom>
        </p:spPr>
      </p:pic>
    </p:spTree>
    <p:extLst>
      <p:ext uri="{BB962C8B-B14F-4D97-AF65-F5344CB8AC3E}">
        <p14:creationId xmlns:p14="http://schemas.microsoft.com/office/powerpoint/2010/main" val="252083850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0E7527D7-A2EC-44FD-BB48-5B879B360D16}"/>
              </a:ext>
            </a:extLst>
          </p:cNvPr>
          <p:cNvSpPr>
            <a:spLocks noGrp="1"/>
          </p:cNvSpPr>
          <p:nvPr>
            <p:ph type="title"/>
          </p:nvPr>
        </p:nvSpPr>
        <p:spPr/>
        <p:txBody>
          <a:bodyPr/>
          <a:lstStyle/>
          <a:p>
            <a:r>
              <a:rPr lang="es-ES" dirty="0"/>
              <a:t>ALTERNATIVE RESOURCES</a:t>
            </a:r>
          </a:p>
        </p:txBody>
      </p:sp>
      <p:sp>
        <p:nvSpPr>
          <p:cNvPr id="5" name="Rayo 4">
            <a:extLst>
              <a:ext uri="{FF2B5EF4-FFF2-40B4-BE49-F238E27FC236}">
                <a16:creationId xmlns:a16="http://schemas.microsoft.com/office/drawing/2014/main" id="{60942D77-6F25-4575-BA98-65CDB083118E}"/>
              </a:ext>
            </a:extLst>
          </p:cNvPr>
          <p:cNvSpPr/>
          <p:nvPr/>
        </p:nvSpPr>
        <p:spPr>
          <a:xfrm flipH="1">
            <a:off x="1078786" y="1531873"/>
            <a:ext cx="1602769" cy="1602769"/>
          </a:xfrm>
          <a:prstGeom prst="lightningBol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Estrella: 4 puntas 5">
            <a:extLst>
              <a:ext uri="{FF2B5EF4-FFF2-40B4-BE49-F238E27FC236}">
                <a16:creationId xmlns:a16="http://schemas.microsoft.com/office/drawing/2014/main" id="{169FB6ED-5992-476D-98B6-28736B268F8A}"/>
              </a:ext>
            </a:extLst>
          </p:cNvPr>
          <p:cNvSpPr/>
          <p:nvPr/>
        </p:nvSpPr>
        <p:spPr>
          <a:xfrm>
            <a:off x="3249636" y="1670574"/>
            <a:ext cx="1325366" cy="1325366"/>
          </a:xfrm>
          <a:prstGeom prst="star4">
            <a:avLst>
              <a:gd name="adj" fmla="val 552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Estrella: 5 puntas 6">
            <a:extLst>
              <a:ext uri="{FF2B5EF4-FFF2-40B4-BE49-F238E27FC236}">
                <a16:creationId xmlns:a16="http://schemas.microsoft.com/office/drawing/2014/main" id="{57298424-FE0F-4A6F-89F6-7C41CBF9205D}"/>
              </a:ext>
            </a:extLst>
          </p:cNvPr>
          <p:cNvSpPr/>
          <p:nvPr/>
        </p:nvSpPr>
        <p:spPr>
          <a:xfrm>
            <a:off x="5143083" y="1670574"/>
            <a:ext cx="1325366" cy="1325366"/>
          </a:xfrm>
          <a:prstGeom prst="star5">
            <a:avLst>
              <a:gd name="adj" fmla="val 6477"/>
              <a:gd name="hf" fmla="val 105146"/>
              <a:gd name="vf" fmla="val 11055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Luna 7">
            <a:extLst>
              <a:ext uri="{FF2B5EF4-FFF2-40B4-BE49-F238E27FC236}">
                <a16:creationId xmlns:a16="http://schemas.microsoft.com/office/drawing/2014/main" id="{06FC9D6D-69CF-41F7-B595-67DC52053EF1}"/>
              </a:ext>
            </a:extLst>
          </p:cNvPr>
          <p:cNvSpPr/>
          <p:nvPr/>
        </p:nvSpPr>
        <p:spPr>
          <a:xfrm rot="18993611">
            <a:off x="7036531" y="1547013"/>
            <a:ext cx="786244" cy="1572488"/>
          </a:xfrm>
          <a:prstGeom prst="moon">
            <a:avLst>
              <a:gd name="adj" fmla="val 2160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retraso 8">
            <a:extLst>
              <a:ext uri="{FF2B5EF4-FFF2-40B4-BE49-F238E27FC236}">
                <a16:creationId xmlns:a16="http://schemas.microsoft.com/office/drawing/2014/main" id="{6EFB6056-5E23-4D8C-A887-0F37402E7702}"/>
              </a:ext>
            </a:extLst>
          </p:cNvPr>
          <p:cNvSpPr/>
          <p:nvPr/>
        </p:nvSpPr>
        <p:spPr>
          <a:xfrm rot="16200000">
            <a:off x="1013069" y="3376122"/>
            <a:ext cx="1167631" cy="1036192"/>
          </a:xfrm>
          <a:prstGeom prst="flowChartDelay">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Diagrama de flujo: combinar 9">
            <a:extLst>
              <a:ext uri="{FF2B5EF4-FFF2-40B4-BE49-F238E27FC236}">
                <a16:creationId xmlns:a16="http://schemas.microsoft.com/office/drawing/2014/main" id="{474D4719-ADBE-4715-AD64-11F768D86EF6}"/>
              </a:ext>
            </a:extLst>
          </p:cNvPr>
          <p:cNvSpPr/>
          <p:nvPr/>
        </p:nvSpPr>
        <p:spPr>
          <a:xfrm>
            <a:off x="2777263" y="3310402"/>
            <a:ext cx="630050" cy="1167632"/>
          </a:xfrm>
          <a:prstGeom prst="flowChartMerg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Diagrama de flujo: documento 10">
            <a:extLst>
              <a:ext uri="{FF2B5EF4-FFF2-40B4-BE49-F238E27FC236}">
                <a16:creationId xmlns:a16="http://schemas.microsoft.com/office/drawing/2014/main" id="{C714FB73-E087-453B-800D-0C27DAF34FC3}"/>
              </a:ext>
            </a:extLst>
          </p:cNvPr>
          <p:cNvSpPr/>
          <p:nvPr/>
        </p:nvSpPr>
        <p:spPr>
          <a:xfrm>
            <a:off x="4069595" y="3314478"/>
            <a:ext cx="1730569" cy="1159481"/>
          </a:xfrm>
          <a:prstGeom prst="flowChartDocumen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Diagrama de flujo: decisión 11">
            <a:extLst>
              <a:ext uri="{FF2B5EF4-FFF2-40B4-BE49-F238E27FC236}">
                <a16:creationId xmlns:a16="http://schemas.microsoft.com/office/drawing/2014/main" id="{4D7614E5-AACC-45B3-9878-F8F843B45875}"/>
              </a:ext>
            </a:extLst>
          </p:cNvPr>
          <p:cNvSpPr/>
          <p:nvPr/>
        </p:nvSpPr>
        <p:spPr>
          <a:xfrm>
            <a:off x="6462445" y="3340757"/>
            <a:ext cx="1652122" cy="1106922"/>
          </a:xfrm>
          <a:prstGeom prst="flowChartDecis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2891064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B21AD64-6A28-4ABC-869D-E7D353818652}"/>
              </a:ext>
            </a:extLst>
          </p:cNvPr>
          <p:cNvSpPr>
            <a:spLocks noGrp="1"/>
          </p:cNvSpPr>
          <p:nvPr>
            <p:ph type="title"/>
          </p:nvPr>
        </p:nvSpPr>
        <p:spPr/>
        <p:txBody>
          <a:bodyPr/>
          <a:lstStyle/>
          <a:p>
            <a:r>
              <a:rPr lang="es-ES" dirty="0"/>
              <a:t>RESOURCES</a:t>
            </a:r>
          </a:p>
        </p:txBody>
      </p:sp>
      <p:sp>
        <p:nvSpPr>
          <p:cNvPr id="5" name="Marcador de contenido 4">
            <a:extLst>
              <a:ext uri="{FF2B5EF4-FFF2-40B4-BE49-F238E27FC236}">
                <a16:creationId xmlns:a16="http://schemas.microsoft.com/office/drawing/2014/main" id="{A693EBEE-3969-44E7-81F3-9171A83DA3A9}"/>
              </a:ext>
            </a:extLst>
          </p:cNvPr>
          <p:cNvSpPr>
            <a:spLocks noGrp="1"/>
          </p:cNvSpPr>
          <p:nvPr>
            <p:ph idx="1"/>
          </p:nvPr>
        </p:nvSpPr>
        <p:spPr/>
        <p:txBody>
          <a:bodyPr>
            <a:normAutofit lnSpcReduction="10000"/>
          </a:bodyPr>
          <a:lstStyle/>
          <a:p>
            <a:pPr>
              <a:spcBef>
                <a:spcPts val="0"/>
              </a:spcBef>
            </a:pPr>
            <a:r>
              <a:rPr lang="en-US" dirty="0"/>
              <a:t>Did you like the resources on this template? Get them for free at our other websites:</a:t>
            </a:r>
          </a:p>
          <a:p>
            <a:pPr>
              <a:spcBef>
                <a:spcPts val="600"/>
              </a:spcBef>
            </a:pPr>
            <a:r>
              <a:rPr lang="en-US" sz="2100" dirty="0">
                <a:latin typeface="+mj-lt"/>
              </a:rPr>
              <a:t>VECTORS</a:t>
            </a:r>
          </a:p>
          <a:p>
            <a:pPr marL="171450" indent="-171450">
              <a:spcBef>
                <a:spcPts val="0"/>
              </a:spcBef>
              <a:buFont typeface="Arial" panose="020B0604020202020204" pitchFamily="34" charset="0"/>
              <a:buChar char="•"/>
            </a:pPr>
            <a:r>
              <a:rPr lang="en-US" dirty="0">
                <a:hlinkClick r:id="rId2"/>
              </a:rPr>
              <a:t>Technology </a:t>
            </a:r>
            <a:r>
              <a:rPr lang="en-US" dirty="0" err="1">
                <a:hlinkClick r:id="rId2"/>
              </a:rPr>
              <a:t>instagram</a:t>
            </a:r>
            <a:r>
              <a:rPr lang="en-US" dirty="0">
                <a:hlinkClick r:id="rId2"/>
              </a:rPr>
              <a:t> stories design template</a:t>
            </a:r>
            <a:endParaRPr lang="en-US" dirty="0"/>
          </a:p>
          <a:p>
            <a:pPr>
              <a:spcBef>
                <a:spcPts val="600"/>
              </a:spcBef>
            </a:pPr>
            <a:r>
              <a:rPr lang="es-ES" sz="2100" dirty="0">
                <a:latin typeface="+mj-lt"/>
              </a:rPr>
              <a:t>PHOTOS</a:t>
            </a:r>
          </a:p>
          <a:p>
            <a:pPr marL="171450" indent="-171450">
              <a:spcBef>
                <a:spcPts val="0"/>
              </a:spcBef>
              <a:buFont typeface="Arial" panose="020B0604020202020204" pitchFamily="34" charset="0"/>
              <a:buChar char="•"/>
            </a:pPr>
            <a:r>
              <a:rPr lang="en-US" dirty="0">
                <a:hlinkClick r:id="rId3"/>
              </a:rPr>
              <a:t>Medium shot businesswoman in white shirt</a:t>
            </a:r>
            <a:endParaRPr lang="en-US" dirty="0"/>
          </a:p>
          <a:p>
            <a:pPr marL="171450" indent="-171450">
              <a:spcBef>
                <a:spcPts val="0"/>
              </a:spcBef>
              <a:buFont typeface="Arial" panose="020B0604020202020204" pitchFamily="34" charset="0"/>
              <a:buChar char="•"/>
            </a:pPr>
            <a:r>
              <a:rPr lang="en-US" dirty="0">
                <a:hlinkClick r:id="rId4"/>
              </a:rPr>
              <a:t>Flat lay creative business arrangement on white background with person taking notes</a:t>
            </a:r>
            <a:endParaRPr lang="en-US" dirty="0"/>
          </a:p>
          <a:p>
            <a:pPr marL="171450" indent="-171450">
              <a:spcBef>
                <a:spcPts val="0"/>
              </a:spcBef>
              <a:buFont typeface="Arial" panose="020B0604020202020204" pitchFamily="34" charset="0"/>
              <a:buChar char="•"/>
            </a:pPr>
            <a:r>
              <a:rPr lang="en-US" dirty="0">
                <a:hlinkClick r:id="rId5"/>
              </a:rPr>
              <a:t>Woman in white shirt sitting in car and talking at the phone</a:t>
            </a:r>
            <a:endParaRPr lang="en-US" dirty="0"/>
          </a:p>
          <a:p>
            <a:pPr marL="171450" indent="-171450">
              <a:spcBef>
                <a:spcPts val="0"/>
              </a:spcBef>
              <a:buFont typeface="Arial" panose="020B0604020202020204" pitchFamily="34" charset="0"/>
              <a:buChar char="•"/>
            </a:pPr>
            <a:r>
              <a:rPr lang="en-US" dirty="0">
                <a:hlinkClick r:id="rId6"/>
              </a:rPr>
              <a:t>Top view of team work at office </a:t>
            </a:r>
            <a:endParaRPr lang="en-US" dirty="0"/>
          </a:p>
          <a:p>
            <a:pPr marL="171450" indent="-171450">
              <a:spcBef>
                <a:spcPts val="0"/>
              </a:spcBef>
              <a:buFont typeface="Arial" panose="020B0604020202020204" pitchFamily="34" charset="0"/>
              <a:buChar char="•"/>
            </a:pPr>
            <a:r>
              <a:rPr lang="en-US" dirty="0">
                <a:hlinkClick r:id="rId7"/>
              </a:rPr>
              <a:t>Water bottle with assortment of pens and massage stone </a:t>
            </a:r>
            <a:endParaRPr lang="es-ES" dirty="0"/>
          </a:p>
          <a:p>
            <a:pPr marL="171450" indent="-171450">
              <a:spcBef>
                <a:spcPts val="0"/>
              </a:spcBef>
              <a:buFont typeface="Arial" panose="020B0604020202020204" pitchFamily="34" charset="0"/>
              <a:buChar char="•"/>
            </a:pPr>
            <a:r>
              <a:rPr lang="en-US" dirty="0">
                <a:hlinkClick r:id="rId8"/>
              </a:rPr>
              <a:t>Business woman working on laptop</a:t>
            </a:r>
            <a:endParaRPr lang="en-US" dirty="0"/>
          </a:p>
          <a:p>
            <a:pPr marL="171450" indent="-171450">
              <a:spcBef>
                <a:spcPts val="0"/>
              </a:spcBef>
              <a:buFont typeface="Arial" panose="020B0604020202020204" pitchFamily="34" charset="0"/>
              <a:buChar char="•"/>
            </a:pPr>
            <a:r>
              <a:rPr lang="en-US" dirty="0">
                <a:hlinkClick r:id="rId9"/>
              </a:rPr>
              <a:t>Beautiful young female architect drawing sketch on white paper over the wooden desk</a:t>
            </a:r>
            <a:endParaRPr lang="en-US" dirty="0"/>
          </a:p>
          <a:p>
            <a:pPr marL="171450" indent="-171450">
              <a:spcBef>
                <a:spcPts val="0"/>
              </a:spcBef>
              <a:buFont typeface="Arial" panose="020B0604020202020204" pitchFamily="34" charset="0"/>
              <a:buChar char="•"/>
            </a:pPr>
            <a:r>
              <a:rPr lang="en-US" dirty="0">
                <a:hlinkClick r:id="rId10"/>
              </a:rPr>
              <a:t>Young businesswoman discussing project with her male colleague on white paper over the desk</a:t>
            </a:r>
            <a:endParaRPr lang="en-US" dirty="0"/>
          </a:p>
          <a:p>
            <a:pPr marL="171450" indent="-171450">
              <a:spcBef>
                <a:spcPts val="0"/>
              </a:spcBef>
              <a:buFont typeface="Arial" panose="020B0604020202020204" pitchFamily="34" charset="0"/>
              <a:buChar char="•"/>
            </a:pPr>
            <a:r>
              <a:rPr lang="en-US" dirty="0">
                <a:hlinkClick r:id="rId11"/>
              </a:rPr>
              <a:t>Close-up of young businesswoman using digital tablet with coffee cup; laptop on wooden table</a:t>
            </a:r>
            <a:endParaRPr lang="en-US" dirty="0"/>
          </a:p>
          <a:p>
            <a:pPr marL="171450" indent="-171450">
              <a:spcBef>
                <a:spcPts val="0"/>
              </a:spcBef>
              <a:buFont typeface="Arial" panose="020B0604020202020204" pitchFamily="34" charset="0"/>
              <a:buChar char="•"/>
            </a:pPr>
            <a:r>
              <a:rPr lang="en-US" dirty="0">
                <a:hlinkClick r:id="rId12"/>
              </a:rPr>
              <a:t>Laptop with smartphone and blank frame</a:t>
            </a:r>
            <a:endParaRPr lang="en-US" dirty="0"/>
          </a:p>
          <a:p>
            <a:pPr marL="171450" indent="-171450">
              <a:spcBef>
                <a:spcPts val="0"/>
              </a:spcBef>
              <a:buFont typeface="Arial" panose="020B0604020202020204" pitchFamily="34" charset="0"/>
              <a:buChar char="•"/>
            </a:pPr>
            <a:r>
              <a:rPr lang="en-US" dirty="0">
                <a:hlinkClick r:id="rId13"/>
              </a:rPr>
              <a:t>Young business team working together in the office </a:t>
            </a:r>
            <a:endParaRPr lang="en-US" dirty="0"/>
          </a:p>
          <a:p>
            <a:pPr marL="171450" indent="-171450">
              <a:spcBef>
                <a:spcPts val="0"/>
              </a:spcBef>
              <a:buFont typeface="Arial" panose="020B0604020202020204" pitchFamily="34" charset="0"/>
              <a:buChar char="•"/>
            </a:pPr>
            <a:r>
              <a:rPr lang="en-US" dirty="0">
                <a:hlinkClick r:id="rId14"/>
              </a:rPr>
              <a:t>Young business man working at her desk with laptop</a:t>
            </a:r>
            <a:endParaRPr lang="en-US" dirty="0"/>
          </a:p>
          <a:p>
            <a:pPr marL="171450" indent="-171450">
              <a:spcBef>
                <a:spcPts val="0"/>
              </a:spcBef>
              <a:buFont typeface="Arial" panose="020B0604020202020204" pitchFamily="34" charset="0"/>
              <a:buChar char="•"/>
            </a:pPr>
            <a:r>
              <a:rPr lang="en-US" dirty="0">
                <a:hlinkClick r:id="rId15"/>
              </a:rPr>
              <a:t>African </a:t>
            </a:r>
            <a:r>
              <a:rPr lang="en-US" dirty="0" err="1">
                <a:hlinkClick r:id="rId15"/>
              </a:rPr>
              <a:t>american</a:t>
            </a:r>
            <a:r>
              <a:rPr lang="en-US" dirty="0">
                <a:hlinkClick r:id="rId15"/>
              </a:rPr>
              <a:t> man writing front view</a:t>
            </a:r>
            <a:endParaRPr lang="en-US" dirty="0"/>
          </a:p>
        </p:txBody>
      </p:sp>
    </p:spTree>
    <p:extLst>
      <p:ext uri="{BB962C8B-B14F-4D97-AF65-F5344CB8AC3E}">
        <p14:creationId xmlns:p14="http://schemas.microsoft.com/office/powerpoint/2010/main" val="34757651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p:txBody>
          <a:bodyPr/>
          <a:lstStyle/>
          <a:p>
            <a:r>
              <a:rPr lang="en-US" dirty="0"/>
              <a:t>ANIMATED MOODBOARD FOR BUSINESS</a:t>
            </a:r>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p:txBody>
          <a:bodyPr/>
          <a:lstStyle/>
          <a:p>
            <a:r>
              <a:rPr lang="es-ES" dirty="0"/>
              <a:t>Here </a:t>
            </a:r>
            <a:r>
              <a:rPr lang="es-ES" dirty="0" err="1"/>
              <a:t>is</a:t>
            </a:r>
            <a:r>
              <a:rPr lang="es-ES" dirty="0"/>
              <a:t> </a:t>
            </a:r>
            <a:r>
              <a:rPr lang="es-ES" dirty="0" err="1"/>
              <a:t>where</a:t>
            </a:r>
            <a:r>
              <a:rPr lang="es-ES" dirty="0"/>
              <a:t> </a:t>
            </a:r>
            <a:r>
              <a:rPr lang="es-ES" dirty="0" err="1"/>
              <a:t>your</a:t>
            </a:r>
            <a:r>
              <a:rPr lang="es-ES" dirty="0"/>
              <a:t> </a:t>
            </a:r>
            <a:r>
              <a:rPr lang="es-ES" dirty="0" err="1"/>
              <a:t>presentation</a:t>
            </a:r>
            <a:r>
              <a:rPr lang="es-ES" dirty="0"/>
              <a:t> </a:t>
            </a:r>
            <a:r>
              <a:rPr lang="es-ES" dirty="0" err="1"/>
              <a:t>begins</a:t>
            </a:r>
            <a:endParaRPr lang="en-US" dirty="0"/>
          </a:p>
        </p:txBody>
      </p:sp>
      <p:sp>
        <p:nvSpPr>
          <p:cNvPr id="24" name="Elipse 23">
            <a:extLst>
              <a:ext uri="{FF2B5EF4-FFF2-40B4-BE49-F238E27FC236}">
                <a16:creationId xmlns:a16="http://schemas.microsoft.com/office/drawing/2014/main" id="{5CAD1118-1B7A-46FC-BAC6-EBEFB1A300C2}"/>
              </a:ext>
            </a:extLst>
          </p:cNvPr>
          <p:cNvSpPr/>
          <p:nvPr/>
        </p:nvSpPr>
        <p:spPr>
          <a:xfrm>
            <a:off x="1142999" y="1104901"/>
            <a:ext cx="6857999" cy="593481"/>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5" name="Conector recto 24">
            <a:extLst>
              <a:ext uri="{FF2B5EF4-FFF2-40B4-BE49-F238E27FC236}">
                <a16:creationId xmlns:a16="http://schemas.microsoft.com/office/drawing/2014/main" id="{CE0D6E23-F8A0-451C-ABDB-41692209F28F}"/>
              </a:ext>
            </a:extLst>
          </p:cNvPr>
          <p:cNvCxnSpPr>
            <a:cxnSpLocks/>
          </p:cNvCxnSpPr>
          <p:nvPr/>
        </p:nvCxnSpPr>
        <p:spPr>
          <a:xfrm flipH="1">
            <a:off x="723900" y="2571750"/>
            <a:ext cx="76962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2" name="Imagen 31" descr="Una persona hablando por teléfono&#10;&#10;Descripción generada automáticamente con confianza media">
            <a:extLst>
              <a:ext uri="{FF2B5EF4-FFF2-40B4-BE49-F238E27FC236}">
                <a16:creationId xmlns:a16="http://schemas.microsoft.com/office/drawing/2014/main" id="{5E02D4D0-C229-4E26-AE94-FCCC2FE1E2A2}"/>
              </a:ext>
            </a:extLst>
          </p:cNvPr>
          <p:cNvPicPr>
            <a:picLocks noChangeAspect="1"/>
          </p:cNvPicPr>
          <p:nvPr/>
        </p:nvPicPr>
        <p:blipFill rotWithShape="1">
          <a:blip r:embed="rId3">
            <a:extLst>
              <a:ext uri="{28A0092B-C50C-407E-A947-70E740481C1C}">
                <a14:useLocalDpi xmlns:a14="http://schemas.microsoft.com/office/drawing/2010/main" val="0"/>
              </a:ext>
            </a:extLst>
          </a:blip>
          <a:srcRect l="28687" t="12020" r="26425" b="25408"/>
          <a:stretch/>
        </p:blipFill>
        <p:spPr>
          <a:xfrm>
            <a:off x="950594" y="2768118"/>
            <a:ext cx="2069230" cy="1622496"/>
          </a:xfrm>
          <a:prstGeom prst="rect">
            <a:avLst/>
          </a:prstGeom>
          <a:ln w="6350">
            <a:solidFill>
              <a:schemeClr val="tx1"/>
            </a:solidFill>
          </a:ln>
        </p:spPr>
      </p:pic>
      <p:pic>
        <p:nvPicPr>
          <p:cNvPr id="35" name="Imagen 34">
            <a:extLst>
              <a:ext uri="{FF2B5EF4-FFF2-40B4-BE49-F238E27FC236}">
                <a16:creationId xmlns:a16="http://schemas.microsoft.com/office/drawing/2014/main" id="{9FC04DFE-968D-4986-975E-D5F438321B9D}"/>
              </a:ext>
            </a:extLst>
          </p:cNvPr>
          <p:cNvPicPr>
            <a:picLocks noChangeAspect="1"/>
          </p:cNvPicPr>
          <p:nvPr/>
        </p:nvPicPr>
        <p:blipFill rotWithShape="1">
          <a:blip r:embed="rId4">
            <a:extLst>
              <a:ext uri="{28A0092B-C50C-407E-A947-70E740481C1C}">
                <a14:useLocalDpi xmlns:a14="http://schemas.microsoft.com/office/drawing/2010/main" val="0"/>
              </a:ext>
            </a:extLst>
          </a:blip>
          <a:srcRect l="22993" t="20705" r="22993" b="3999"/>
          <a:stretch/>
        </p:blipFill>
        <p:spPr>
          <a:xfrm>
            <a:off x="3537384" y="2768118"/>
            <a:ext cx="2069230" cy="1622496"/>
          </a:xfrm>
          <a:prstGeom prst="rect">
            <a:avLst/>
          </a:prstGeom>
          <a:ln w="6350">
            <a:solidFill>
              <a:schemeClr val="tx1"/>
            </a:solidFill>
          </a:ln>
        </p:spPr>
      </p:pic>
      <p:pic>
        <p:nvPicPr>
          <p:cNvPr id="36" name="Imagen 35">
            <a:extLst>
              <a:ext uri="{FF2B5EF4-FFF2-40B4-BE49-F238E27FC236}">
                <a16:creationId xmlns:a16="http://schemas.microsoft.com/office/drawing/2014/main" id="{DE81EC0D-F58B-492C-8987-3FC7B06CBD1F}"/>
              </a:ext>
            </a:extLst>
          </p:cNvPr>
          <p:cNvPicPr>
            <a:picLocks noChangeAspect="1"/>
          </p:cNvPicPr>
          <p:nvPr/>
        </p:nvPicPr>
        <p:blipFill rotWithShape="1">
          <a:blip r:embed="rId5">
            <a:extLst>
              <a:ext uri="{28A0092B-C50C-407E-A947-70E740481C1C}">
                <a14:useLocalDpi xmlns:a14="http://schemas.microsoft.com/office/drawing/2010/main" val="0"/>
              </a:ext>
            </a:extLst>
          </a:blip>
          <a:srcRect l="16106" r="12156"/>
          <a:stretch/>
        </p:blipFill>
        <p:spPr>
          <a:xfrm>
            <a:off x="6124175" y="2768118"/>
            <a:ext cx="2069229" cy="1622496"/>
          </a:xfrm>
          <a:prstGeom prst="rect">
            <a:avLst/>
          </a:prstGeom>
          <a:ln w="6350">
            <a:solidFill>
              <a:schemeClr val="tx1"/>
            </a:solidFill>
          </a:ln>
        </p:spPr>
      </p:pic>
      <p:cxnSp>
        <p:nvCxnSpPr>
          <p:cNvPr id="27" name="Conector recto 26">
            <a:extLst>
              <a:ext uri="{FF2B5EF4-FFF2-40B4-BE49-F238E27FC236}">
                <a16:creationId xmlns:a16="http://schemas.microsoft.com/office/drawing/2014/main" id="{CD3677DD-ED43-4B53-94D9-C96B9E1F7438}"/>
              </a:ext>
            </a:extLst>
          </p:cNvPr>
          <p:cNvCxnSpPr>
            <a:cxnSpLocks/>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8" name="Conector recto 27">
            <a:extLst>
              <a:ext uri="{FF2B5EF4-FFF2-40B4-BE49-F238E27FC236}">
                <a16:creationId xmlns:a16="http://schemas.microsoft.com/office/drawing/2014/main" id="{57722D00-64B2-48D2-9CB2-27860B41673C}"/>
              </a:ext>
            </a:extLst>
          </p:cNvPr>
          <p:cNvCxnSpPr/>
          <p:nvPr/>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9" name="Conector recto 28">
            <a:extLst>
              <a:ext uri="{FF2B5EF4-FFF2-40B4-BE49-F238E27FC236}">
                <a16:creationId xmlns:a16="http://schemas.microsoft.com/office/drawing/2014/main" id="{88BD67F3-2EF7-40C6-87B5-C6C72159042B}"/>
              </a:ext>
            </a:extLst>
          </p:cNvPr>
          <p:cNvCxnSpPr>
            <a:cxnSpLocks/>
          </p:cNvCxnSpPr>
          <p:nvPr/>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1" name="Gráfico 30">
            <a:extLst>
              <a:ext uri="{FF2B5EF4-FFF2-40B4-BE49-F238E27FC236}">
                <a16:creationId xmlns:a16="http://schemas.microsoft.com/office/drawing/2014/main" id="{7CE23963-9B07-4CF0-B5D0-9B0D5B43527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140970"/>
            <a:ext cx="270510" cy="270510"/>
          </a:xfrm>
          <a:prstGeom prst="rect">
            <a:avLst/>
          </a:prstGeom>
        </p:spPr>
      </p:pic>
      <p:pic>
        <p:nvPicPr>
          <p:cNvPr id="33" name="Gráfico 32">
            <a:extLst>
              <a:ext uri="{FF2B5EF4-FFF2-40B4-BE49-F238E27FC236}">
                <a16:creationId xmlns:a16="http://schemas.microsoft.com/office/drawing/2014/main" id="{8996655B-C1E4-4E3D-8776-D758D4A349B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140970"/>
            <a:ext cx="270510" cy="270510"/>
          </a:xfrm>
          <a:prstGeom prst="rect">
            <a:avLst/>
          </a:prstGeom>
        </p:spPr>
      </p:pic>
      <p:pic>
        <p:nvPicPr>
          <p:cNvPr id="34" name="Gráfico 33">
            <a:extLst>
              <a:ext uri="{FF2B5EF4-FFF2-40B4-BE49-F238E27FC236}">
                <a16:creationId xmlns:a16="http://schemas.microsoft.com/office/drawing/2014/main" id="{52F03E56-41B5-4B2C-A183-1DB220B189D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4729986"/>
            <a:ext cx="270510" cy="270510"/>
          </a:xfrm>
          <a:prstGeom prst="rect">
            <a:avLst/>
          </a:prstGeom>
        </p:spPr>
      </p:pic>
      <p:pic>
        <p:nvPicPr>
          <p:cNvPr id="37" name="Gráfico 36">
            <a:extLst>
              <a:ext uri="{FF2B5EF4-FFF2-40B4-BE49-F238E27FC236}">
                <a16:creationId xmlns:a16="http://schemas.microsoft.com/office/drawing/2014/main" id="{F852A256-3650-45A8-A5AE-7A531ACE9F5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4729986"/>
            <a:ext cx="270510" cy="270510"/>
          </a:xfrm>
          <a:prstGeom prst="rect">
            <a:avLst/>
          </a:prstGeom>
        </p:spPr>
      </p:pic>
      <p:cxnSp>
        <p:nvCxnSpPr>
          <p:cNvPr id="38" name="Conector recto 37">
            <a:extLst>
              <a:ext uri="{FF2B5EF4-FFF2-40B4-BE49-F238E27FC236}">
                <a16:creationId xmlns:a16="http://schemas.microsoft.com/office/drawing/2014/main" id="{3BD02553-87BF-425F-9918-405937D29E3A}"/>
              </a:ext>
            </a:extLst>
          </p:cNvPr>
          <p:cNvCxnSpPr>
            <a:cxnSpLocks/>
          </p:cNvCxnSpPr>
          <p:nvPr/>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532337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250" fill="hold"/>
                                        <p:tgtEl>
                                          <p:spTgt spid="29"/>
                                        </p:tgtEl>
                                        <p:attrNameLst>
                                          <p:attrName>ppt_x</p:attrName>
                                        </p:attrNameLst>
                                      </p:cBhvr>
                                      <p:tavLst>
                                        <p:tav tm="0">
                                          <p:val>
                                            <p:strVal val="0-#ppt_w/2"/>
                                          </p:val>
                                        </p:tav>
                                        <p:tav tm="100000">
                                          <p:val>
                                            <p:strVal val="#ppt_x"/>
                                          </p:val>
                                        </p:tav>
                                      </p:tavLst>
                                    </p:anim>
                                    <p:anim calcmode="lin" valueType="num">
                                      <p:cBhvr additive="base">
                                        <p:cTn id="8" dur="25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250" fill="hold"/>
                                        <p:tgtEl>
                                          <p:spTgt spid="38"/>
                                        </p:tgtEl>
                                        <p:attrNameLst>
                                          <p:attrName>ppt_x</p:attrName>
                                        </p:attrNameLst>
                                      </p:cBhvr>
                                      <p:tavLst>
                                        <p:tav tm="0">
                                          <p:val>
                                            <p:strVal val="1+#ppt_w/2"/>
                                          </p:val>
                                        </p:tav>
                                        <p:tav tm="100000">
                                          <p:val>
                                            <p:strVal val="#ppt_x"/>
                                          </p:val>
                                        </p:tav>
                                      </p:tavLst>
                                    </p:anim>
                                    <p:anim calcmode="lin" valueType="num">
                                      <p:cBhvr additive="base">
                                        <p:cTn id="12" dur="250" fill="hold"/>
                                        <p:tgtEl>
                                          <p:spTgt spid="38"/>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fill="hold"/>
                                        <p:tgtEl>
                                          <p:spTgt spid="27"/>
                                        </p:tgtEl>
                                        <p:attrNameLst>
                                          <p:attrName>ppt_x</p:attrName>
                                        </p:attrNameLst>
                                      </p:cBhvr>
                                      <p:tavLst>
                                        <p:tav tm="0">
                                          <p:val>
                                            <p:strVal val="#ppt_x"/>
                                          </p:val>
                                        </p:tav>
                                        <p:tav tm="100000">
                                          <p:val>
                                            <p:strVal val="#ppt_x"/>
                                          </p:val>
                                        </p:tav>
                                      </p:tavLst>
                                    </p:anim>
                                    <p:anim calcmode="lin" valueType="num">
                                      <p:cBhvr additive="base">
                                        <p:cTn id="16" dur="500" fill="hold"/>
                                        <p:tgtEl>
                                          <p:spTgt spid="27"/>
                                        </p:tgtEl>
                                        <p:attrNameLst>
                                          <p:attrName>ppt_y</p:attrName>
                                        </p:attrNameLst>
                                      </p:cBhvr>
                                      <p:tavLst>
                                        <p:tav tm="0">
                                          <p:val>
                                            <p:strVal val="0-#ppt_h/2"/>
                                          </p:val>
                                        </p:tav>
                                        <p:tav tm="100000">
                                          <p:val>
                                            <p:strVal val="#ppt_y"/>
                                          </p:val>
                                        </p:tav>
                                      </p:tavLst>
                                    </p:anim>
                                  </p:childTnLst>
                                </p:cTn>
                              </p:par>
                              <p:par>
                                <p:cTn id="17" presetID="2" presetClass="entr" presetSubtype="4" fill="hold" nodeType="withEffect">
                                  <p:stCondLst>
                                    <p:cond delay="50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250" fill="hold"/>
                                        <p:tgtEl>
                                          <p:spTgt spid="28"/>
                                        </p:tgtEl>
                                        <p:attrNameLst>
                                          <p:attrName>ppt_x</p:attrName>
                                        </p:attrNameLst>
                                      </p:cBhvr>
                                      <p:tavLst>
                                        <p:tav tm="0">
                                          <p:val>
                                            <p:strVal val="#ppt_x"/>
                                          </p:val>
                                        </p:tav>
                                        <p:tav tm="100000">
                                          <p:val>
                                            <p:strVal val="#ppt_x"/>
                                          </p:val>
                                        </p:tav>
                                      </p:tavLst>
                                    </p:anim>
                                    <p:anim calcmode="lin" valueType="num">
                                      <p:cBhvr additive="base">
                                        <p:cTn id="20" dur="250" fill="hold"/>
                                        <p:tgtEl>
                                          <p:spTgt spid="28"/>
                                        </p:tgtEl>
                                        <p:attrNameLst>
                                          <p:attrName>ppt_y</p:attrName>
                                        </p:attrNameLst>
                                      </p:cBhvr>
                                      <p:tavLst>
                                        <p:tav tm="0">
                                          <p:val>
                                            <p:strVal val="1+#ppt_h/2"/>
                                          </p:val>
                                        </p:tav>
                                        <p:tav tm="100000">
                                          <p:val>
                                            <p:strVal val="#ppt_y"/>
                                          </p:val>
                                        </p:tav>
                                      </p:tavLst>
                                    </p:anim>
                                  </p:childTnLst>
                                </p:cTn>
                              </p:par>
                              <p:par>
                                <p:cTn id="21" presetID="22" presetClass="entr" presetSubtype="2" fill="hold" nodeType="withEffect">
                                  <p:stCondLst>
                                    <p:cond delay="75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250"/>
                                        <p:tgtEl>
                                          <p:spTgt spid="25"/>
                                        </p:tgtEl>
                                      </p:cBhvr>
                                    </p:animEffect>
                                  </p:childTnLst>
                                </p:cTn>
                              </p:par>
                            </p:childTnLst>
                          </p:cTn>
                        </p:par>
                        <p:par>
                          <p:cTn id="24" fill="hold">
                            <p:stCondLst>
                              <p:cond delay="1000"/>
                            </p:stCondLst>
                            <p:childTnLst>
                              <p:par>
                                <p:cTn id="25" presetID="53" presetClass="entr" presetSubtype="16"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Effect transition="in" filter="fade">
                                      <p:cBhvr>
                                        <p:cTn id="29" dur="500"/>
                                        <p:tgtEl>
                                          <p:spTgt spid="31"/>
                                        </p:tgtEl>
                                      </p:cBhvr>
                                    </p:animEffect>
                                  </p:childTnLst>
                                </p:cTn>
                              </p:par>
                              <p:par>
                                <p:cTn id="30" presetID="53" presetClass="entr" presetSubtype="16" fill="hold" nodeType="withEffect">
                                  <p:stCondLst>
                                    <p:cond delay="150"/>
                                  </p:stCondLst>
                                  <p:childTnLst>
                                    <p:set>
                                      <p:cBhvr>
                                        <p:cTn id="31" dur="1" fill="hold">
                                          <p:stCondLst>
                                            <p:cond delay="0"/>
                                          </p:stCondLst>
                                        </p:cTn>
                                        <p:tgtEl>
                                          <p:spTgt spid="33"/>
                                        </p:tgtEl>
                                        <p:attrNameLst>
                                          <p:attrName>style.visibility</p:attrName>
                                        </p:attrNameLst>
                                      </p:cBhvr>
                                      <p:to>
                                        <p:strVal val="visible"/>
                                      </p:to>
                                    </p:set>
                                    <p:anim calcmode="lin" valueType="num">
                                      <p:cBhvr>
                                        <p:cTn id="32" dur="500" fill="hold"/>
                                        <p:tgtEl>
                                          <p:spTgt spid="33"/>
                                        </p:tgtEl>
                                        <p:attrNameLst>
                                          <p:attrName>ppt_w</p:attrName>
                                        </p:attrNameLst>
                                      </p:cBhvr>
                                      <p:tavLst>
                                        <p:tav tm="0">
                                          <p:val>
                                            <p:fltVal val="0"/>
                                          </p:val>
                                        </p:tav>
                                        <p:tav tm="100000">
                                          <p:val>
                                            <p:strVal val="#ppt_w"/>
                                          </p:val>
                                        </p:tav>
                                      </p:tavLst>
                                    </p:anim>
                                    <p:anim calcmode="lin" valueType="num">
                                      <p:cBhvr>
                                        <p:cTn id="33" dur="500" fill="hold"/>
                                        <p:tgtEl>
                                          <p:spTgt spid="33"/>
                                        </p:tgtEl>
                                        <p:attrNameLst>
                                          <p:attrName>ppt_h</p:attrName>
                                        </p:attrNameLst>
                                      </p:cBhvr>
                                      <p:tavLst>
                                        <p:tav tm="0">
                                          <p:val>
                                            <p:fltVal val="0"/>
                                          </p:val>
                                        </p:tav>
                                        <p:tav tm="100000">
                                          <p:val>
                                            <p:strVal val="#ppt_h"/>
                                          </p:val>
                                        </p:tav>
                                      </p:tavLst>
                                    </p:anim>
                                    <p:animEffect transition="in" filter="fade">
                                      <p:cBhvr>
                                        <p:cTn id="34" dur="500"/>
                                        <p:tgtEl>
                                          <p:spTgt spid="33"/>
                                        </p:tgtEl>
                                      </p:cBhvr>
                                    </p:animEffect>
                                  </p:childTnLst>
                                </p:cTn>
                              </p:par>
                              <p:par>
                                <p:cTn id="35" presetID="53" presetClass="entr" presetSubtype="16" fill="hold" nodeType="withEffect">
                                  <p:stCondLst>
                                    <p:cond delay="30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Effect transition="in" filter="fade">
                                      <p:cBhvr>
                                        <p:cTn id="39" dur="500"/>
                                        <p:tgtEl>
                                          <p:spTgt spid="34"/>
                                        </p:tgtEl>
                                      </p:cBhvr>
                                    </p:animEffect>
                                  </p:childTnLst>
                                </p:cTn>
                              </p:par>
                              <p:par>
                                <p:cTn id="40" presetID="53" presetClass="entr" presetSubtype="16" fill="hold" nodeType="withEffect">
                                  <p:stCondLst>
                                    <p:cond delay="450"/>
                                  </p:stCondLst>
                                  <p:childTnLst>
                                    <p:set>
                                      <p:cBhvr>
                                        <p:cTn id="41" dur="1" fill="hold">
                                          <p:stCondLst>
                                            <p:cond delay="0"/>
                                          </p:stCondLst>
                                        </p:cTn>
                                        <p:tgtEl>
                                          <p:spTgt spid="37"/>
                                        </p:tgtEl>
                                        <p:attrNameLst>
                                          <p:attrName>style.visibility</p:attrName>
                                        </p:attrNameLst>
                                      </p:cBhvr>
                                      <p:to>
                                        <p:strVal val="visible"/>
                                      </p:to>
                                    </p:set>
                                    <p:anim calcmode="lin" valueType="num">
                                      <p:cBhvr>
                                        <p:cTn id="42" dur="500" fill="hold"/>
                                        <p:tgtEl>
                                          <p:spTgt spid="37"/>
                                        </p:tgtEl>
                                        <p:attrNameLst>
                                          <p:attrName>ppt_w</p:attrName>
                                        </p:attrNameLst>
                                      </p:cBhvr>
                                      <p:tavLst>
                                        <p:tav tm="0">
                                          <p:val>
                                            <p:fltVal val="0"/>
                                          </p:val>
                                        </p:tav>
                                        <p:tav tm="100000">
                                          <p:val>
                                            <p:strVal val="#ppt_w"/>
                                          </p:val>
                                        </p:tav>
                                      </p:tavLst>
                                    </p:anim>
                                    <p:anim calcmode="lin" valueType="num">
                                      <p:cBhvr>
                                        <p:cTn id="43" dur="500" fill="hold"/>
                                        <p:tgtEl>
                                          <p:spTgt spid="37"/>
                                        </p:tgtEl>
                                        <p:attrNameLst>
                                          <p:attrName>ppt_h</p:attrName>
                                        </p:attrNameLst>
                                      </p:cBhvr>
                                      <p:tavLst>
                                        <p:tav tm="0">
                                          <p:val>
                                            <p:fltVal val="0"/>
                                          </p:val>
                                        </p:tav>
                                        <p:tav tm="100000">
                                          <p:val>
                                            <p:strVal val="#ppt_h"/>
                                          </p:val>
                                        </p:tav>
                                      </p:tavLst>
                                    </p:anim>
                                    <p:animEffect transition="in" filter="fade">
                                      <p:cBhvr>
                                        <p:cTn id="44" dur="500"/>
                                        <p:tgtEl>
                                          <p:spTgt spid="37"/>
                                        </p:tgtEl>
                                      </p:cBhvr>
                                    </p:animEffect>
                                  </p:childTnLst>
                                </p:cTn>
                              </p:par>
                              <p:par>
                                <p:cTn id="45" presetID="10" presetClass="entr" presetSubtype="0" fill="hold" grpId="0" nodeType="withEffect">
                                  <p:stCondLst>
                                    <p:cond delay="250"/>
                                  </p:stCondLst>
                                  <p:childTnLst>
                                    <p:set>
                                      <p:cBhvr>
                                        <p:cTn id="46" dur="1" fill="hold">
                                          <p:stCondLst>
                                            <p:cond delay="0"/>
                                          </p:stCondLst>
                                        </p:cTn>
                                        <p:tgtEl>
                                          <p:spTgt spid="2"/>
                                        </p:tgtEl>
                                        <p:attrNameLst>
                                          <p:attrName>style.visibility</p:attrName>
                                        </p:attrNameLst>
                                      </p:cBhvr>
                                      <p:to>
                                        <p:strVal val="visible"/>
                                      </p:to>
                                    </p:set>
                                    <p:animEffect transition="in" filter="fade">
                                      <p:cBhvr>
                                        <p:cTn id="47" dur="250"/>
                                        <p:tgtEl>
                                          <p:spTgt spid="2"/>
                                        </p:tgtEl>
                                      </p:cBhvr>
                                    </p:animEffect>
                                  </p:childTnLst>
                                </p:cTn>
                              </p:par>
                              <p:par>
                                <p:cTn id="48" presetID="10" presetClass="entr" presetSubtype="0" fill="hold" grpId="0" nodeType="withEffect">
                                  <p:stCondLst>
                                    <p:cond delay="450"/>
                                  </p:stCondLst>
                                  <p:childTnLst>
                                    <p:set>
                                      <p:cBhvr>
                                        <p:cTn id="49" dur="1" fill="hold">
                                          <p:stCondLst>
                                            <p:cond delay="0"/>
                                          </p:stCondLst>
                                        </p:cTn>
                                        <p:tgtEl>
                                          <p:spTgt spid="3">
                                            <p:txEl>
                                              <p:pRg st="0" end="0"/>
                                            </p:txEl>
                                          </p:spTgt>
                                        </p:tgtEl>
                                        <p:attrNameLst>
                                          <p:attrName>style.visibility</p:attrName>
                                        </p:attrNameLst>
                                      </p:cBhvr>
                                      <p:to>
                                        <p:strVal val="visible"/>
                                      </p:to>
                                    </p:set>
                                    <p:animEffect transition="in" filter="fade">
                                      <p:cBhvr>
                                        <p:cTn id="50" dur="500"/>
                                        <p:tgtEl>
                                          <p:spTgt spid="3">
                                            <p:txEl>
                                              <p:pRg st="0" end="0"/>
                                            </p:txEl>
                                          </p:spTgt>
                                        </p:tgtEl>
                                      </p:cBhvr>
                                    </p:animEffect>
                                  </p:childTnLst>
                                </p:cTn>
                              </p:par>
                            </p:childTnLst>
                          </p:cTn>
                        </p:par>
                        <p:par>
                          <p:cTn id="51" fill="hold">
                            <p:stCondLst>
                              <p:cond delay="1950"/>
                            </p:stCondLst>
                            <p:childTnLst>
                              <p:par>
                                <p:cTn id="52" presetID="22" presetClass="entr" presetSubtype="4" fill="hold" grpId="0" nodeType="after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wipe(down)">
                                      <p:cBhvr>
                                        <p:cTn id="54" dur="500"/>
                                        <p:tgtEl>
                                          <p:spTgt spid="24"/>
                                        </p:tgtEl>
                                      </p:cBhvr>
                                    </p:animEffect>
                                  </p:childTnLst>
                                </p:cTn>
                              </p:par>
                            </p:childTnLst>
                          </p:cTn>
                        </p:par>
                        <p:par>
                          <p:cTn id="55" fill="hold">
                            <p:stCondLst>
                              <p:cond delay="2450"/>
                            </p:stCondLst>
                            <p:childTnLst>
                              <p:par>
                                <p:cTn id="56" presetID="42" presetClass="entr" presetSubtype="0" fill="hold" nodeType="after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anim calcmode="lin" valueType="num">
                                      <p:cBhvr>
                                        <p:cTn id="59" dur="500" fill="hold"/>
                                        <p:tgtEl>
                                          <p:spTgt spid="32"/>
                                        </p:tgtEl>
                                        <p:attrNameLst>
                                          <p:attrName>ppt_x</p:attrName>
                                        </p:attrNameLst>
                                      </p:cBhvr>
                                      <p:tavLst>
                                        <p:tav tm="0">
                                          <p:val>
                                            <p:strVal val="#ppt_x"/>
                                          </p:val>
                                        </p:tav>
                                        <p:tav tm="100000">
                                          <p:val>
                                            <p:strVal val="#ppt_x"/>
                                          </p:val>
                                        </p:tav>
                                      </p:tavLst>
                                    </p:anim>
                                    <p:anim calcmode="lin" valueType="num">
                                      <p:cBhvr>
                                        <p:cTn id="60" dur="500" fill="hold"/>
                                        <p:tgtEl>
                                          <p:spTgt spid="32"/>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50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500"/>
                                        <p:tgtEl>
                                          <p:spTgt spid="35"/>
                                        </p:tgtEl>
                                      </p:cBhvr>
                                    </p:animEffect>
                                    <p:anim calcmode="lin" valueType="num">
                                      <p:cBhvr>
                                        <p:cTn id="64" dur="500" fill="hold"/>
                                        <p:tgtEl>
                                          <p:spTgt spid="35"/>
                                        </p:tgtEl>
                                        <p:attrNameLst>
                                          <p:attrName>ppt_x</p:attrName>
                                        </p:attrNameLst>
                                      </p:cBhvr>
                                      <p:tavLst>
                                        <p:tav tm="0">
                                          <p:val>
                                            <p:strVal val="#ppt_x"/>
                                          </p:val>
                                        </p:tav>
                                        <p:tav tm="100000">
                                          <p:val>
                                            <p:strVal val="#ppt_x"/>
                                          </p:val>
                                        </p:tav>
                                      </p:tavLst>
                                    </p:anim>
                                    <p:anim calcmode="lin" valueType="num">
                                      <p:cBhvr>
                                        <p:cTn id="65" dur="500" fill="hold"/>
                                        <p:tgtEl>
                                          <p:spTgt spid="35"/>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1000"/>
                                  </p:stCondLst>
                                  <p:childTnLst>
                                    <p:set>
                                      <p:cBhvr>
                                        <p:cTn id="67" dur="1" fill="hold">
                                          <p:stCondLst>
                                            <p:cond delay="0"/>
                                          </p:stCondLst>
                                        </p:cTn>
                                        <p:tgtEl>
                                          <p:spTgt spid="36"/>
                                        </p:tgtEl>
                                        <p:attrNameLst>
                                          <p:attrName>style.visibility</p:attrName>
                                        </p:attrNameLst>
                                      </p:cBhvr>
                                      <p:to>
                                        <p:strVal val="visible"/>
                                      </p:to>
                                    </p:set>
                                    <p:animEffect transition="in" filter="fade">
                                      <p:cBhvr>
                                        <p:cTn id="68" dur="750"/>
                                        <p:tgtEl>
                                          <p:spTgt spid="36"/>
                                        </p:tgtEl>
                                      </p:cBhvr>
                                    </p:animEffect>
                                    <p:anim calcmode="lin" valueType="num">
                                      <p:cBhvr>
                                        <p:cTn id="69" dur="750" fill="hold"/>
                                        <p:tgtEl>
                                          <p:spTgt spid="36"/>
                                        </p:tgtEl>
                                        <p:attrNameLst>
                                          <p:attrName>ppt_x</p:attrName>
                                        </p:attrNameLst>
                                      </p:cBhvr>
                                      <p:tavLst>
                                        <p:tav tm="0">
                                          <p:val>
                                            <p:strVal val="#ppt_x"/>
                                          </p:val>
                                        </p:tav>
                                        <p:tav tm="100000">
                                          <p:val>
                                            <p:strVal val="#ppt_x"/>
                                          </p:val>
                                        </p:tav>
                                      </p:tavLst>
                                    </p:anim>
                                    <p:anim calcmode="lin" valueType="num">
                                      <p:cBhvr>
                                        <p:cTn id="70" dur="75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2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
        <p:cNvGrpSpPr/>
        <p:nvPr/>
      </p:nvGrpSpPr>
      <p:grpSpPr>
        <a:xfrm>
          <a:off x="0" y="0"/>
          <a:ext cx="0" cy="0"/>
          <a:chOff x="0" y="0"/>
          <a:chExt cx="0" cy="0"/>
        </a:xfrm>
      </p:grpSpPr>
      <p:sp>
        <p:nvSpPr>
          <p:cNvPr id="15" name="Google Shape;15;p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For more information about editing slides, please read</a:t>
            </a:r>
            <a:r>
              <a:rPr kumimoji="0" lang="es" sz="900" b="0" i="0" u="none" strike="noStrike" kern="0" cap="none" spc="0" normalizeH="0" baseline="0" noProof="0">
                <a:ln>
                  <a:noFill/>
                </a:ln>
                <a:solidFill>
                  <a:srgbClr val="FFFFFF"/>
                </a:solidFill>
                <a:effectLst/>
                <a:uLnTx/>
                <a:uFillTx/>
                <a:latin typeface="Arial"/>
                <a:cs typeface="Arial"/>
                <a:sym typeface="Arial"/>
              </a:rPr>
              <a:t> </a:t>
            </a:r>
            <a:r>
              <a:rPr kumimoji="0" lang="es" sz="1000" b="0" i="0" u="none" strike="noStrike" kern="0" cap="none" spc="0" normalizeH="0" baseline="0" noProof="0">
                <a:ln>
                  <a:noFill/>
                </a:ln>
                <a:solidFill>
                  <a:srgbClr val="FFFFFF"/>
                </a:solidFill>
                <a:effectLst/>
                <a:uLnTx/>
                <a:uFillTx/>
                <a:latin typeface="Arial"/>
                <a:cs typeface="Arial"/>
                <a:sym typeface="Arial"/>
              </a:rPr>
              <a:t>our FAQs or visit Slidesgo School:</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sng" strike="noStrike" kern="0" cap="none" spc="0" normalizeH="0" baseline="0" noProof="0">
                <a:ln>
                  <a:noFill/>
                </a:ln>
                <a:solidFill>
                  <a:srgbClr val="869FB2"/>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https://slidesgo.com/faqs</a:t>
            </a:r>
            <a:r>
              <a:rPr kumimoji="0" lang="es" sz="1200" b="0" i="0" u="none" strike="noStrike" kern="0" cap="none" spc="0" normalizeH="0" baseline="0" noProof="0">
                <a:ln>
                  <a:noFill/>
                </a:ln>
                <a:solidFill>
                  <a:srgbClr val="FFFFFF"/>
                </a:solidFill>
                <a:effectLst/>
                <a:uLnTx/>
                <a:uFillTx/>
                <a:latin typeface="Arial"/>
                <a:cs typeface="Arial"/>
                <a:sym typeface="Arial"/>
              </a:rPr>
              <a:t> </a:t>
            </a:r>
            <a:r>
              <a:rPr kumimoji="0" lang="es" sz="1000" b="0" i="0" u="none" strike="noStrike" kern="0" cap="none" spc="0" normalizeH="0" baseline="0" noProof="0">
                <a:ln>
                  <a:noFill/>
                </a:ln>
                <a:solidFill>
                  <a:srgbClr val="FFFFFF"/>
                </a:solidFill>
                <a:effectLst/>
                <a:uLnTx/>
                <a:uFillTx/>
                <a:latin typeface="Arial"/>
                <a:cs typeface="Arial"/>
                <a:sym typeface="Arial"/>
              </a:rPr>
              <a:t>and</a:t>
            </a:r>
            <a:r>
              <a:rPr kumimoji="0" lang="es" sz="1200" b="0" i="0" u="none" strike="noStrike" kern="0" cap="none" spc="0" normalizeH="0" baseline="0" noProof="0">
                <a:ln>
                  <a:noFill/>
                </a:ln>
                <a:solidFill>
                  <a:srgbClr val="FFFFFF"/>
                </a:solidFill>
                <a:effectLst/>
                <a:uLnTx/>
                <a:uFillTx/>
                <a:latin typeface="Arial"/>
                <a:cs typeface="Arial"/>
                <a:sym typeface="Arial"/>
              </a:rPr>
              <a:t> </a:t>
            </a:r>
            <a:r>
              <a:rPr kumimoji="0" lang="es" sz="1000" b="0" i="0" u="sng" strike="noStrike" kern="0" cap="none" spc="0" normalizeH="0" baseline="0" noProof="0">
                <a:ln>
                  <a:noFill/>
                </a:ln>
                <a:solidFill>
                  <a:srgbClr val="869FB2"/>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a:ln>
                <a:noFill/>
              </a:ln>
              <a:solidFill>
                <a:srgbClr val="869FB2"/>
              </a:solidFill>
              <a:effectLst/>
              <a:uLnTx/>
              <a:uFillTx/>
              <a:latin typeface="Arial"/>
              <a:cs typeface="Arial"/>
              <a:sym typeface="Arial"/>
            </a:endParaRPr>
          </a:p>
        </p:txBody>
      </p:sp>
      <p:sp>
        <p:nvSpPr>
          <p:cNvPr id="16" name="Google Shape;16;p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Instructions for use</a:t>
            </a:r>
            <a:endParaRPr/>
          </a:p>
        </p:txBody>
      </p:sp>
      <p:sp>
        <p:nvSpPr>
          <p:cNvPr id="17" name="Google Shape;17;p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If you have a free account, in order to use this template, you must credit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Slidesgo</a:t>
            </a:r>
            <a:r>
              <a:rPr kumimoji="0" lang="es" sz="1000" b="0" i="0" u="none" strike="noStrike" kern="0" cap="none" spc="0" normalizeH="0" baseline="0" noProof="0" dirty="0">
                <a:ln>
                  <a:noFill/>
                </a:ln>
                <a:solidFill>
                  <a:srgbClr val="435D74"/>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by keeping the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6" action="ppaction://hlinksldjump">
                  <a:extLst>
                    <a:ext uri="{A12FA001-AC4F-418D-AE19-62706E023703}">
                      <ahyp:hlinkClr xmlns:ahyp="http://schemas.microsoft.com/office/drawing/2018/hyperlinkcolor" val="tx"/>
                    </a:ext>
                  </a:extLst>
                </a:hlinkClick>
              </a:rPr>
              <a:t>Thanks</a:t>
            </a:r>
            <a:r>
              <a:rPr kumimoji="0" lang="es" sz="1000" b="0" i="0" u="none" strike="noStrike" kern="0" cap="none" spc="0" normalizeH="0" baseline="0" noProof="0" dirty="0">
                <a:ln>
                  <a:noFill/>
                </a:ln>
                <a:solidFill>
                  <a:srgbClr val="869FB2"/>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slide. Please refer to the next slide to read the instructions for premium users.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As a Free user, you are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Modify this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Use it for both personal and commercial projects.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Sublicense, sell or rent any of Slidesgo Content (or a modified version of Slidesgo Content).</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Distribute Slidesgo Content unless it has been expressly authorized by Slidesgo.</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Include Slidesgo Content in an online or offline database or file.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Offer Slidesgo templates (or modified versions of Slidesgo templates) for download.</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Acquire the copyright of Slidesgo Content.</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
        <p:cNvGrpSpPr/>
        <p:nvPr/>
      </p:nvGrpSpPr>
      <p:grpSpPr>
        <a:xfrm>
          <a:off x="0" y="0"/>
          <a:ext cx="0" cy="0"/>
          <a:chOff x="0" y="0"/>
          <a:chExt cx="0" cy="0"/>
        </a:xfrm>
      </p:grpSpPr>
      <p:sp>
        <p:nvSpPr>
          <p:cNvPr id="22" name="Google Shape;22;p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As a Premium user, you can use this template without attributing </a:t>
            </a:r>
            <a:r>
              <a:rPr kumimoji="0" lang="es" sz="1000" b="1" i="0" u="sng" strike="noStrike" kern="0" cap="none" spc="0" normalizeH="0" baseline="0" noProof="0">
                <a:ln>
                  <a:noFill/>
                </a:ln>
                <a:solidFill>
                  <a:srgbClr val="869FB2"/>
                </a:solidFill>
                <a:effectLst/>
                <a:uLnTx/>
                <a:uFillTx/>
                <a:latin typeface="Arial"/>
                <a:cs typeface="Arial"/>
                <a:sym typeface="Arial"/>
                <a:hlinkClick r:id="rId3"/>
              </a:rPr>
              <a:t>Slidesgo</a:t>
            </a:r>
            <a:r>
              <a:rPr kumimoji="0" lang="es" sz="1000" b="0" i="0" u="none" strike="noStrike" kern="0" cap="none" spc="0" normalizeH="0" baseline="0" noProof="0">
                <a:ln>
                  <a:noFill/>
                </a:ln>
                <a:solidFill>
                  <a:srgbClr val="FFFFFF"/>
                </a:solidFill>
                <a:effectLst/>
                <a:uLnTx/>
                <a:uFillTx/>
                <a:latin typeface="Arial"/>
                <a:cs typeface="Arial"/>
                <a:sym typeface="Arial"/>
              </a:rPr>
              <a:t> or keeping the "Thanks" slide.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s" sz="1000" b="1" i="0" u="none" strike="noStrike" kern="0" cap="none" spc="0" normalizeH="0" baseline="0" noProof="0">
                <a:ln>
                  <a:noFill/>
                </a:ln>
                <a:solidFill>
                  <a:srgbClr val="869FB2"/>
                </a:solidFill>
                <a:effectLst/>
                <a:uLnTx/>
                <a:uFillTx/>
                <a:latin typeface="Arial"/>
                <a:cs typeface="Arial"/>
                <a:sym typeface="Arial"/>
              </a:rPr>
              <a:t>You are allowed to:</a:t>
            </a:r>
            <a:endParaRPr kumimoji="0" sz="1000" b="1" i="0" u="none" strike="noStrike" kern="0" cap="none" spc="0" normalizeH="0" baseline="0" noProof="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Modify this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Use it for both personal and commercial purposes.</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Hide or delete the “Thanks” slide and the mention to Slidesgo in the credits.</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Share this template in an editable format with people who are not part of your team.</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s" sz="1000" b="1" i="0" u="none" strike="noStrike" kern="0" cap="none" spc="0" normalizeH="0" baseline="0" noProof="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Sublicense, sell or rent this Slidesgo Template (or a modified version of this Slidesgo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23" name="Google Shape;23;p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For more information about editing slides, please read</a:t>
            </a:r>
            <a:r>
              <a:rPr kumimoji="0" lang="es" sz="900" b="0" i="0" u="none" strike="noStrike" kern="0" cap="none" spc="0" normalizeH="0" baseline="0" noProof="0">
                <a:ln>
                  <a:noFill/>
                </a:ln>
                <a:solidFill>
                  <a:srgbClr val="FFFFFF"/>
                </a:solidFill>
                <a:effectLst/>
                <a:uLnTx/>
                <a:uFillTx/>
                <a:latin typeface="Arial"/>
                <a:cs typeface="Arial"/>
                <a:sym typeface="Arial"/>
              </a:rPr>
              <a:t> </a:t>
            </a:r>
            <a:r>
              <a:rPr kumimoji="0" lang="es" sz="1000" b="0" i="0" u="none" strike="noStrike" kern="0" cap="none" spc="0" normalizeH="0" baseline="0" noProof="0">
                <a:ln>
                  <a:noFill/>
                </a:ln>
                <a:solidFill>
                  <a:srgbClr val="FFFFFF"/>
                </a:solidFill>
                <a:effectLst/>
                <a:uLnTx/>
                <a:uFillTx/>
                <a:latin typeface="Arial"/>
                <a:cs typeface="Arial"/>
                <a:sym typeface="Arial"/>
              </a:rPr>
              <a:t>our FAQs or visit Slidesgo School:</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sng" strike="noStrike" kern="0" cap="none" spc="0" normalizeH="0" baseline="0" noProof="0">
                <a:ln>
                  <a:noFill/>
                </a:ln>
                <a:solidFill>
                  <a:srgbClr val="869FB2"/>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https://slidesgo.com/faqs</a:t>
            </a:r>
            <a:r>
              <a:rPr kumimoji="0" lang="es" sz="1200" b="0" i="0" u="none" strike="noStrike" kern="0" cap="none" spc="0" normalizeH="0" baseline="0" noProof="0">
                <a:ln>
                  <a:noFill/>
                </a:ln>
                <a:solidFill>
                  <a:srgbClr val="FFFFFF"/>
                </a:solidFill>
                <a:effectLst/>
                <a:uLnTx/>
                <a:uFillTx/>
                <a:latin typeface="Arial"/>
                <a:cs typeface="Arial"/>
                <a:sym typeface="Arial"/>
              </a:rPr>
              <a:t> </a:t>
            </a:r>
            <a:r>
              <a:rPr kumimoji="0" lang="es" sz="1000" b="0" i="0" u="none" strike="noStrike" kern="0" cap="none" spc="0" normalizeH="0" baseline="0" noProof="0">
                <a:ln>
                  <a:noFill/>
                </a:ln>
                <a:solidFill>
                  <a:srgbClr val="FFFFFF"/>
                </a:solidFill>
                <a:effectLst/>
                <a:uLnTx/>
                <a:uFillTx/>
                <a:latin typeface="Arial"/>
                <a:cs typeface="Arial"/>
                <a:sym typeface="Arial"/>
              </a:rPr>
              <a:t>and</a:t>
            </a:r>
            <a:r>
              <a:rPr kumimoji="0" lang="es" sz="1200" b="0" i="0" u="none" strike="noStrike" kern="0" cap="none" spc="0" normalizeH="0" baseline="0" noProof="0">
                <a:ln>
                  <a:noFill/>
                </a:ln>
                <a:solidFill>
                  <a:srgbClr val="FFFFFF"/>
                </a:solidFill>
                <a:effectLst/>
                <a:uLnTx/>
                <a:uFillTx/>
                <a:latin typeface="Arial"/>
                <a:cs typeface="Arial"/>
                <a:sym typeface="Arial"/>
              </a:rPr>
              <a:t> </a:t>
            </a:r>
            <a:r>
              <a:rPr kumimoji="0" lang="es" sz="1000" b="0" i="0" u="sng" strike="noStrike" kern="0" cap="none" spc="0" normalizeH="0" baseline="0" noProof="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a:ln>
                <a:noFill/>
              </a:ln>
              <a:solidFill>
                <a:srgbClr val="869FB2"/>
              </a:solidFill>
              <a:effectLst/>
              <a:uLnTx/>
              <a:uFillTx/>
              <a:latin typeface="Arial"/>
              <a:cs typeface="Arial"/>
              <a:sym typeface="Arial"/>
            </a:endParaRPr>
          </a:p>
        </p:txBody>
      </p:sp>
      <p:sp>
        <p:nvSpPr>
          <p:cNvPr id="24" name="Google Shape;24;p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Instructions for use (premium users)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
        <p:cNvGrpSpPr/>
        <p:nvPr/>
      </p:nvGrpSpPr>
      <p:grpSpPr>
        <a:xfrm>
          <a:off x="0" y="0"/>
          <a:ext cx="0" cy="0"/>
          <a:chOff x="0" y="0"/>
          <a:chExt cx="0" cy="0"/>
        </a:xfrm>
      </p:grpSpPr>
      <p:sp>
        <p:nvSpPr>
          <p:cNvPr id="29" name="Google Shape;29;p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This presentation has been made using the following fonts:</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300" b="0" i="0" u="none" strike="noStrike" kern="0" cap="none" spc="0" normalizeH="0" baseline="0" noProof="0">
              <a:ln>
                <a:noFill/>
              </a:ln>
              <a:solidFill>
                <a:srgbClr val="435D74"/>
              </a:solidFill>
              <a:effectLst/>
              <a:uLnTx/>
              <a:uFillTx/>
              <a:latin typeface="Arial"/>
              <a:cs typeface="Arial"/>
              <a:sym typeface="Arial"/>
            </a:endParaRPr>
          </a:p>
        </p:txBody>
      </p:sp>
      <p:sp>
        <p:nvSpPr>
          <p:cNvPr id="30" name="Google Shape;30;p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1" i="0" u="none" strike="noStrike" kern="0" cap="none" spc="0" normalizeH="0" baseline="0" noProof="0" dirty="0" err="1">
                <a:ln>
                  <a:noFill/>
                </a:ln>
                <a:solidFill>
                  <a:schemeClr val="bg1"/>
                </a:solidFill>
                <a:effectLst/>
                <a:uLnTx/>
                <a:uFillTx/>
                <a:latin typeface="Arial"/>
                <a:cs typeface="Arial"/>
                <a:sym typeface="Arial"/>
              </a:rPr>
              <a:t>Syncopate</a:t>
            </a:r>
            <a:endParaRPr kumimoji="0" lang="es-ES" sz="1100" b="1" i="0" u="none"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0" i="0" u="none" strike="noStrike" kern="0" cap="none" spc="0" normalizeH="0" baseline="0" noProof="0" dirty="0">
                <a:ln>
                  <a:noFill/>
                </a:ln>
                <a:solidFill>
                  <a:schemeClr val="bg1"/>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(https://fonts.google.com/specimen/Syncopate)</a:t>
            </a:r>
            <a:endParaRPr kumimoji="0" lang="es-ES" sz="1100" b="0" i="0" u="none" strike="noStrike" kern="0" cap="none" spc="0" normalizeH="0" baseline="0" noProof="0" dirty="0">
              <a:ln>
                <a:noFill/>
              </a:ln>
              <a:solidFill>
                <a:schemeClr val="bg1"/>
              </a:solidFill>
              <a:effectLst/>
              <a:uLnTx/>
              <a:uFill>
                <a:noFill/>
              </a:uFill>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sz="800" b="0" i="0" u="none"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1" i="0" u="none" strike="noStrike" kern="0" cap="none" spc="0" normalizeH="0" baseline="0" noProof="0" dirty="0" err="1">
                <a:ln>
                  <a:noFill/>
                </a:ln>
                <a:solidFill>
                  <a:schemeClr val="bg1"/>
                </a:solidFill>
                <a:effectLst/>
                <a:uLnTx/>
                <a:uFillTx/>
                <a:latin typeface="Arial"/>
                <a:cs typeface="Arial"/>
                <a:sym typeface="Arial"/>
              </a:rPr>
              <a:t>Darker</a:t>
            </a:r>
            <a:r>
              <a:rPr kumimoji="0" lang="es-ES" sz="1100" b="1" i="0" u="none" strike="noStrike" kern="0" cap="none" spc="0" normalizeH="0" baseline="0" noProof="0" dirty="0">
                <a:ln>
                  <a:noFill/>
                </a:ln>
                <a:solidFill>
                  <a:schemeClr val="bg1"/>
                </a:solidFill>
                <a:effectLst/>
                <a:uLnTx/>
                <a:uFillTx/>
                <a:latin typeface="Arial"/>
                <a:cs typeface="Arial"/>
                <a:sym typeface="Arial"/>
              </a:rPr>
              <a:t> Grotesque</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0" u="none" strike="noStrike" kern="0" cap="none" spc="0" normalizeH="0" baseline="0" noProof="0" dirty="0">
                <a:ln>
                  <a:noFill/>
                </a:ln>
                <a:solidFill>
                  <a:schemeClr val="bg1"/>
                </a:solidFill>
                <a:effectLst/>
                <a:uLnTx/>
                <a:uFill>
                  <a:noFill/>
                </a:uFill>
                <a:latin typeface="Arial"/>
                <a:cs typeface="Arial"/>
                <a:sym typeface="Arial"/>
                <a:hlinkClick r:id="rId4">
                  <a:extLst>
                    <a:ext uri="{A12FA001-AC4F-418D-AE19-62706E023703}">
                      <ahyp:hlinkClr xmlns:ahyp="http://schemas.microsoft.com/office/drawing/2018/hyperlinkcolor" val="tx"/>
                    </a:ext>
                  </a:extLst>
                </a:hlinkClick>
              </a:rPr>
              <a:t>(https://fonts.google.com/specimen/Darker+Grotesque)</a:t>
            </a:r>
            <a:endParaRPr kumimoji="0" sz="1100" b="0" u="none" strike="noStrike" kern="0" cap="none" spc="0" normalizeH="0" baseline="0" noProof="0" dirty="0">
              <a:ln>
                <a:noFill/>
              </a:ln>
              <a:solidFill>
                <a:schemeClr val="bg1"/>
              </a:solidFill>
              <a:effectLst/>
              <a:uLnTx/>
              <a:uFillTx/>
              <a:latin typeface="Arial"/>
              <a:cs typeface="Arial"/>
              <a:sym typeface="Arial"/>
            </a:endParaRPr>
          </a:p>
        </p:txBody>
      </p:sp>
      <p:sp>
        <p:nvSpPr>
          <p:cNvPr id="31" name="Google Shape;31;p6"/>
          <p:cNvSpPr/>
          <p:nvPr/>
        </p:nvSpPr>
        <p:spPr>
          <a:xfrm>
            <a:off x="2638277" y="3060144"/>
            <a:ext cx="791400" cy="754200"/>
          </a:xfrm>
          <a:prstGeom prst="roundRect">
            <a:avLst>
              <a:gd name="adj" fmla="val 16667"/>
            </a:avLst>
          </a:prstGeom>
          <a:solidFill>
            <a:srgbClr val="3131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313131"/>
              </a:solidFill>
              <a:effectLst/>
              <a:uLnTx/>
              <a:uFillTx/>
              <a:latin typeface="Arial"/>
              <a:cs typeface="Arial"/>
              <a:sym typeface="Arial"/>
            </a:endParaRPr>
          </a:p>
        </p:txBody>
      </p:sp>
      <p:sp>
        <p:nvSpPr>
          <p:cNvPr id="32" name="Google Shape;32;p6"/>
          <p:cNvSpPr/>
          <p:nvPr/>
        </p:nvSpPr>
        <p:spPr>
          <a:xfrm>
            <a:off x="3700097" y="3060144"/>
            <a:ext cx="791400" cy="754200"/>
          </a:xfrm>
          <a:prstGeom prst="roundRect">
            <a:avLst>
              <a:gd name="adj" fmla="val 16667"/>
            </a:avLst>
          </a:prstGeom>
          <a:solidFill>
            <a:srgbClr val="FBFB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33;p6"/>
          <p:cNvSpPr/>
          <p:nvPr/>
        </p:nvSpPr>
        <p:spPr>
          <a:xfrm>
            <a:off x="4761916" y="3060144"/>
            <a:ext cx="791400" cy="754200"/>
          </a:xfrm>
          <a:prstGeom prst="roundRect">
            <a:avLst>
              <a:gd name="adj" fmla="val 16667"/>
            </a:avLst>
          </a:prstGeom>
          <a:solidFill>
            <a:srgbClr val="A9C8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34;p6"/>
          <p:cNvSpPr txBox="1"/>
          <p:nvPr/>
        </p:nvSpPr>
        <p:spPr>
          <a:xfrm>
            <a:off x="2638277" y="32171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#313131</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35" name="Google Shape;35;p6"/>
          <p:cNvSpPr txBox="1"/>
          <p:nvPr/>
        </p:nvSpPr>
        <p:spPr>
          <a:xfrm>
            <a:off x="3700102" y="32171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chemeClr val="bg2"/>
                </a:solidFill>
                <a:effectLst/>
                <a:uLnTx/>
                <a:uFillTx/>
                <a:latin typeface="Arial"/>
                <a:cs typeface="Arial"/>
                <a:sym typeface="Arial"/>
              </a:rPr>
              <a:t>#</a:t>
            </a:r>
            <a:r>
              <a:rPr kumimoji="0" lang="es-ES" sz="1000" b="0" i="0" u="none" strike="noStrike" kern="0" cap="none" spc="0" normalizeH="0" baseline="0" noProof="0" dirty="0" err="1">
                <a:ln>
                  <a:noFill/>
                </a:ln>
                <a:solidFill>
                  <a:schemeClr val="bg2"/>
                </a:solidFill>
                <a:effectLst/>
                <a:uLnTx/>
                <a:uFillTx/>
                <a:latin typeface="Arial"/>
                <a:cs typeface="Arial"/>
                <a:sym typeface="Arial"/>
              </a:rPr>
              <a:t>fbfbfb</a:t>
            </a:r>
            <a:endParaRPr kumimoji="0" sz="1000" b="0" i="0" u="none" strike="noStrike" kern="0" cap="none" spc="0" normalizeH="0" baseline="0" noProof="0" dirty="0">
              <a:ln>
                <a:noFill/>
              </a:ln>
              <a:solidFill>
                <a:schemeClr val="bg2"/>
              </a:solidFill>
              <a:effectLst/>
              <a:uLnTx/>
              <a:uFillTx/>
              <a:latin typeface="Arial"/>
              <a:cs typeface="Arial"/>
              <a:sym typeface="Arial"/>
            </a:endParaRPr>
          </a:p>
        </p:txBody>
      </p:sp>
      <p:sp>
        <p:nvSpPr>
          <p:cNvPr id="36" name="Google Shape;36;p6"/>
          <p:cNvSpPr txBox="1"/>
          <p:nvPr/>
        </p:nvSpPr>
        <p:spPr>
          <a:xfrm>
            <a:off x="4761927" y="32171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chemeClr val="bg2"/>
                </a:solidFill>
                <a:effectLst/>
                <a:uLnTx/>
                <a:uFillTx/>
                <a:latin typeface="Arial"/>
                <a:cs typeface="Arial"/>
                <a:sym typeface="Arial"/>
              </a:rPr>
              <a:t>#</a:t>
            </a:r>
            <a:r>
              <a:rPr kumimoji="0" lang="es-ES" sz="1000" b="0" i="0" u="none" strike="noStrike" kern="0" cap="none" spc="0" normalizeH="0" baseline="0" noProof="0" dirty="0">
                <a:ln>
                  <a:noFill/>
                </a:ln>
                <a:solidFill>
                  <a:schemeClr val="bg2"/>
                </a:solidFill>
                <a:effectLst/>
                <a:uLnTx/>
                <a:uFillTx/>
                <a:latin typeface="Arial"/>
                <a:cs typeface="Arial"/>
                <a:sym typeface="Arial"/>
              </a:rPr>
              <a:t>a9c8e2</a:t>
            </a:r>
            <a:endParaRPr kumimoji="0" sz="1000" b="0" i="0" u="none" strike="noStrike" kern="0" cap="none" spc="0" normalizeH="0" baseline="0" noProof="0" dirty="0">
              <a:ln>
                <a:noFill/>
              </a:ln>
              <a:solidFill>
                <a:schemeClr val="bg2"/>
              </a:solidFill>
              <a:effectLst/>
              <a:uLnTx/>
              <a:uFillTx/>
              <a:latin typeface="Arial"/>
              <a:cs typeface="Arial"/>
              <a:sym typeface="Arial"/>
            </a:endParaRPr>
          </a:p>
        </p:txBody>
      </p:sp>
      <p:sp>
        <p:nvSpPr>
          <p:cNvPr id="37" name="Google Shape;37;p6"/>
          <p:cNvSpPr/>
          <p:nvPr/>
        </p:nvSpPr>
        <p:spPr>
          <a:xfrm>
            <a:off x="5823752" y="3060144"/>
            <a:ext cx="791400" cy="754200"/>
          </a:xfrm>
          <a:prstGeom prst="roundRect">
            <a:avLst>
              <a:gd name="adj" fmla="val 16667"/>
            </a:avLst>
          </a:prstGeom>
          <a:solidFill>
            <a:srgbClr val="CC48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38;p6"/>
          <p:cNvSpPr txBox="1"/>
          <p:nvPr/>
        </p:nvSpPr>
        <p:spPr>
          <a:xfrm>
            <a:off x="5823752" y="32171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#cc482e</a:t>
            </a:r>
          </a:p>
        </p:txBody>
      </p:sp>
      <p:sp>
        <p:nvSpPr>
          <p:cNvPr id="39" name="Google Shape;39;p6"/>
          <p:cNvSpPr/>
          <p:nvPr/>
        </p:nvSpPr>
        <p:spPr>
          <a:xfrm>
            <a:off x="2638277" y="3991244"/>
            <a:ext cx="791400" cy="754200"/>
          </a:xfrm>
          <a:prstGeom prst="roundRect">
            <a:avLst>
              <a:gd name="adj" fmla="val 16667"/>
            </a:avLst>
          </a:prstGeom>
          <a:solidFill>
            <a:srgbClr val="B7C0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40;p6"/>
          <p:cNvSpPr/>
          <p:nvPr/>
        </p:nvSpPr>
        <p:spPr>
          <a:xfrm>
            <a:off x="3700097" y="3991244"/>
            <a:ext cx="791400" cy="754200"/>
          </a:xfrm>
          <a:prstGeom prst="roundRect">
            <a:avLst>
              <a:gd name="adj" fmla="val 16667"/>
            </a:avLst>
          </a:prstGeom>
          <a:solidFill>
            <a:srgbClr val="C3E1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41;p6"/>
          <p:cNvSpPr/>
          <p:nvPr/>
        </p:nvSpPr>
        <p:spPr>
          <a:xfrm>
            <a:off x="4761916" y="3991244"/>
            <a:ext cx="791400" cy="754200"/>
          </a:xfrm>
          <a:prstGeom prst="roundRect">
            <a:avLst>
              <a:gd name="adj" fmla="val 16667"/>
            </a:avLst>
          </a:prstGeom>
          <a:solidFill>
            <a:srgbClr val="E2CDA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42;p6"/>
          <p:cNvSpPr txBox="1"/>
          <p:nvPr/>
        </p:nvSpPr>
        <p:spPr>
          <a:xfrm>
            <a:off x="2638277" y="41482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chemeClr val="bg2"/>
                </a:solidFill>
                <a:effectLst/>
                <a:uLnTx/>
                <a:uFillTx/>
                <a:latin typeface="Arial"/>
                <a:cs typeface="Arial"/>
                <a:sym typeface="Arial"/>
              </a:rPr>
              <a:t>#</a:t>
            </a:r>
            <a:r>
              <a:rPr kumimoji="0" lang="es-ES" sz="1000" b="0" i="0" u="none" strike="noStrike" kern="0" cap="none" spc="0" normalizeH="0" baseline="0" noProof="0" dirty="0">
                <a:ln>
                  <a:noFill/>
                </a:ln>
                <a:solidFill>
                  <a:schemeClr val="bg2"/>
                </a:solidFill>
                <a:effectLst/>
                <a:uLnTx/>
                <a:uFillTx/>
                <a:latin typeface="Arial"/>
                <a:cs typeface="Arial"/>
                <a:sym typeface="Arial"/>
              </a:rPr>
              <a:t>b7c0f3</a:t>
            </a:r>
            <a:endParaRPr kumimoji="0" sz="1000" b="0" i="0" u="none" strike="noStrike" kern="0" cap="none" spc="0" normalizeH="0" baseline="0" noProof="0" dirty="0">
              <a:ln>
                <a:noFill/>
              </a:ln>
              <a:solidFill>
                <a:schemeClr val="bg2"/>
              </a:solidFill>
              <a:effectLst/>
              <a:uLnTx/>
              <a:uFillTx/>
              <a:latin typeface="Arial"/>
              <a:cs typeface="Arial"/>
              <a:sym typeface="Arial"/>
            </a:endParaRPr>
          </a:p>
        </p:txBody>
      </p:sp>
      <p:sp>
        <p:nvSpPr>
          <p:cNvPr id="43" name="Google Shape;43;p6"/>
          <p:cNvSpPr txBox="1"/>
          <p:nvPr/>
        </p:nvSpPr>
        <p:spPr>
          <a:xfrm>
            <a:off x="3700102" y="41482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chemeClr val="bg2"/>
                </a:solidFill>
                <a:effectLst/>
                <a:uLnTx/>
                <a:uFillTx/>
                <a:latin typeface="Arial"/>
                <a:cs typeface="Arial"/>
                <a:sym typeface="Arial"/>
              </a:rPr>
              <a:t>#</a:t>
            </a:r>
            <a:r>
              <a:rPr kumimoji="0" lang="es-ES" sz="1000" b="0" i="0" u="none" strike="noStrike" kern="0" cap="none" spc="0" normalizeH="0" baseline="0" noProof="0" dirty="0">
                <a:ln>
                  <a:noFill/>
                </a:ln>
                <a:solidFill>
                  <a:schemeClr val="bg2"/>
                </a:solidFill>
                <a:effectLst/>
                <a:uLnTx/>
                <a:uFillTx/>
                <a:latin typeface="Arial"/>
                <a:cs typeface="Arial"/>
                <a:sym typeface="Arial"/>
              </a:rPr>
              <a:t>c3e1f4</a:t>
            </a:r>
            <a:endParaRPr kumimoji="0" sz="1000" b="0" i="0" u="none" strike="noStrike" kern="0" cap="none" spc="0" normalizeH="0" baseline="0" noProof="0" dirty="0">
              <a:ln>
                <a:noFill/>
              </a:ln>
              <a:solidFill>
                <a:schemeClr val="bg2"/>
              </a:solidFill>
              <a:effectLst/>
              <a:uLnTx/>
              <a:uFillTx/>
              <a:latin typeface="Arial"/>
              <a:cs typeface="Arial"/>
              <a:sym typeface="Arial"/>
            </a:endParaRPr>
          </a:p>
        </p:txBody>
      </p:sp>
      <p:sp>
        <p:nvSpPr>
          <p:cNvPr id="44" name="Google Shape;44;p6"/>
          <p:cNvSpPr txBox="1"/>
          <p:nvPr/>
        </p:nvSpPr>
        <p:spPr>
          <a:xfrm>
            <a:off x="4761927" y="41482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a:t>
            </a:r>
            <a:r>
              <a:rPr kumimoji="0" lang="es-ES" sz="1000" b="0" i="0" u="none" strike="noStrike" kern="0" cap="none" spc="0" normalizeH="0" baseline="0" noProof="0" dirty="0">
                <a:ln>
                  <a:noFill/>
                </a:ln>
                <a:solidFill>
                  <a:srgbClr val="FFFFFF"/>
                </a:solidFill>
                <a:effectLst/>
                <a:uLnTx/>
                <a:uFillTx/>
                <a:latin typeface="Arial"/>
                <a:cs typeface="Arial"/>
                <a:sym typeface="Arial"/>
              </a:rPr>
              <a:t>e2cda0</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45" name="Google Shape;45;p6"/>
          <p:cNvSpPr/>
          <p:nvPr/>
        </p:nvSpPr>
        <p:spPr>
          <a:xfrm>
            <a:off x="5823752" y="3991244"/>
            <a:ext cx="791400" cy="754200"/>
          </a:xfrm>
          <a:prstGeom prst="roundRect">
            <a:avLst>
              <a:gd name="adj" fmla="val 16667"/>
            </a:avLst>
          </a:prstGeom>
          <a:solidFill>
            <a:srgbClr val="3D47D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46;p6"/>
          <p:cNvSpPr txBox="1"/>
          <p:nvPr/>
        </p:nvSpPr>
        <p:spPr>
          <a:xfrm>
            <a:off x="5823752" y="41482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#3d47d7</a:t>
            </a:r>
          </a:p>
        </p:txBody>
      </p:sp>
      <p:sp>
        <p:nvSpPr>
          <p:cNvPr id="51" name="Google Shape;51;p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Fonts &amp; colors used</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
        <p:cNvGrpSpPr/>
        <p:nvPr/>
      </p:nvGrpSpPr>
      <p:grpSpPr>
        <a:xfrm>
          <a:off x="0" y="0"/>
          <a:ext cx="0" cy="0"/>
          <a:chOff x="0" y="0"/>
          <a:chExt cx="0" cy="0"/>
        </a:xfrm>
      </p:grpSpPr>
      <p:sp>
        <p:nvSpPr>
          <p:cNvPr id="56" name="Google Shape;56;p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kumimoji="0" lang="es" sz="1100" b="0" i="0" u="none" strike="noStrike" kern="0" cap="none" spc="0" normalizeH="0" baseline="0" noProof="0">
                <a:ln>
                  <a:noFill/>
                </a:ln>
                <a:solidFill>
                  <a:srgbClr val="869FB2"/>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How it works.</a:t>
            </a:r>
            <a:endParaRPr kumimoji="0" sz="1100" b="0" i="0" u="none" strike="noStrike" kern="0" cap="none" spc="0" normalizeH="0" baseline="0" noProof="0">
              <a:ln>
                <a:noFill/>
              </a:ln>
              <a:solidFill>
                <a:srgbClr val="869FB2"/>
              </a:solidFill>
              <a:effectLst/>
              <a:uLnTx/>
              <a:uFillTx/>
              <a:latin typeface="Arial"/>
              <a:cs typeface="Arial"/>
              <a:sym typeface="Arial"/>
            </a:endParaRPr>
          </a:p>
        </p:txBody>
      </p:sp>
      <p:pic>
        <p:nvPicPr>
          <p:cNvPr id="57" name="Google Shape;57;p7"/>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58" name="Google Shape;58;p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59" name="Google Shape;59;p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0" name="Google Shape;60;p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1" name="Google Shape;61;p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pic>
        <p:nvPicPr>
          <p:cNvPr id="62" name="Google Shape;62;p7"/>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63" name="Google Shape;63;p7"/>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64" name="Google Shape;64;p7"/>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65" name="Google Shape;65;p7"/>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66" name="Google Shape;66;p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7" name="Google Shape;67;p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Storyset</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
        <p:cNvGrpSpPr/>
        <p:nvPr/>
      </p:nvGrpSpPr>
      <p:grpSpPr>
        <a:xfrm>
          <a:off x="0" y="0"/>
          <a:ext cx="0" cy="0"/>
          <a:chOff x="0" y="0"/>
          <a:chExt cx="0" cy="0"/>
        </a:xfrm>
      </p:grpSpPr>
      <p:sp>
        <p:nvSpPr>
          <p:cNvPr id="72" name="Google Shape;72;p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 easily</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resize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FFFFFF"/>
                </a:solidFill>
                <a:effectLst/>
                <a:uLnTx/>
                <a:uFillTx/>
                <a:latin typeface="Arial"/>
                <a:cs typeface="Arial"/>
                <a:sym typeface="Arial"/>
              </a:rPr>
              <a:t>these resources without losing quality. To</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change the color</a:t>
            </a:r>
            <a:r>
              <a:rPr kumimoji="0" lang="es"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infographics</a:t>
            </a:r>
            <a:r>
              <a:rPr kumimoji="0" lang="es" sz="1100" b="0" i="0" u="none" strike="noStrike" kern="0" cap="none" spc="0" normalizeH="0" baseline="0" noProof="0">
                <a:ln>
                  <a:noFill/>
                </a:ln>
                <a:solidFill>
                  <a:srgbClr val="FFFFFF"/>
                </a:solidFill>
                <a:effectLst/>
                <a:uLnTx/>
                <a:uFillTx/>
                <a:latin typeface="Arial"/>
                <a:cs typeface="Arial"/>
                <a:sym typeface="Arial"/>
              </a:rPr>
              <a:t> 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grpSp>
        <p:nvGrpSpPr>
          <p:cNvPr id="73" name="Google Shape;73;p8"/>
          <p:cNvGrpSpPr/>
          <p:nvPr/>
        </p:nvGrpSpPr>
        <p:grpSpPr>
          <a:xfrm>
            <a:off x="5156078" y="3085736"/>
            <a:ext cx="474294" cy="551291"/>
            <a:chOff x="4727025" y="1332775"/>
            <a:chExt cx="59900" cy="69625"/>
          </a:xfrm>
        </p:grpSpPr>
        <p:sp>
          <p:nvSpPr>
            <p:cNvPr id="74" name="Google Shape;74;p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75;p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 name="Google Shape;76;p8"/>
          <p:cNvGrpSpPr/>
          <p:nvPr/>
        </p:nvGrpSpPr>
        <p:grpSpPr>
          <a:xfrm>
            <a:off x="5769734" y="2314340"/>
            <a:ext cx="555653" cy="557031"/>
            <a:chOff x="4820425" y="1329900"/>
            <a:chExt cx="70175" cy="70350"/>
          </a:xfrm>
        </p:grpSpPr>
        <p:sp>
          <p:nvSpPr>
            <p:cNvPr id="77" name="Google Shape;77;p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78;p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79;p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 name="Google Shape;81;p8"/>
          <p:cNvGrpSpPr/>
          <p:nvPr/>
        </p:nvGrpSpPr>
        <p:grpSpPr>
          <a:xfrm>
            <a:off x="6396103" y="2318845"/>
            <a:ext cx="582574" cy="533871"/>
            <a:chOff x="4903200" y="1331525"/>
            <a:chExt cx="73575" cy="67425"/>
          </a:xfrm>
        </p:grpSpPr>
        <p:sp>
          <p:nvSpPr>
            <p:cNvPr id="82" name="Google Shape;82;p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3;p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 name="Google Shape;84;p8"/>
          <p:cNvGrpSpPr/>
          <p:nvPr/>
        </p:nvGrpSpPr>
        <p:grpSpPr>
          <a:xfrm>
            <a:off x="5755581" y="3078709"/>
            <a:ext cx="583960" cy="565345"/>
            <a:chOff x="4815575" y="1416800"/>
            <a:chExt cx="73750" cy="71400"/>
          </a:xfrm>
        </p:grpSpPr>
        <p:sp>
          <p:nvSpPr>
            <p:cNvPr id="85" name="Google Shape;85;p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86;p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 name="Google Shape;88;p8"/>
          <p:cNvGrpSpPr/>
          <p:nvPr/>
        </p:nvGrpSpPr>
        <p:grpSpPr>
          <a:xfrm>
            <a:off x="6390362" y="3108896"/>
            <a:ext cx="589898" cy="504970"/>
            <a:chOff x="4902475" y="1418875"/>
            <a:chExt cx="74500" cy="63775"/>
          </a:xfrm>
        </p:grpSpPr>
        <p:sp>
          <p:nvSpPr>
            <p:cNvPr id="89" name="Google Shape;89;p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90;p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 name="Google Shape;91;p8"/>
          <p:cNvGrpSpPr/>
          <p:nvPr/>
        </p:nvGrpSpPr>
        <p:grpSpPr>
          <a:xfrm>
            <a:off x="5765577" y="3826000"/>
            <a:ext cx="563967" cy="567127"/>
            <a:chOff x="4818100" y="1507675"/>
            <a:chExt cx="71225" cy="71625"/>
          </a:xfrm>
        </p:grpSpPr>
        <p:sp>
          <p:nvSpPr>
            <p:cNvPr id="92" name="Google Shape;92;p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93;p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94;p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 name="Google Shape;96;p8"/>
          <p:cNvGrpSpPr/>
          <p:nvPr/>
        </p:nvGrpSpPr>
        <p:grpSpPr>
          <a:xfrm>
            <a:off x="5079075" y="3829461"/>
            <a:ext cx="628301" cy="588505"/>
            <a:chOff x="4721450" y="1509475"/>
            <a:chExt cx="79350" cy="74325"/>
          </a:xfrm>
        </p:grpSpPr>
        <p:sp>
          <p:nvSpPr>
            <p:cNvPr id="97" name="Google Shape;97;p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98;p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99;p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100;p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 name="Google Shape;101;p8"/>
          <p:cNvGrpSpPr/>
          <p:nvPr/>
        </p:nvGrpSpPr>
        <p:grpSpPr>
          <a:xfrm>
            <a:off x="6424608" y="3814027"/>
            <a:ext cx="557038" cy="562772"/>
            <a:chOff x="4906800" y="1507500"/>
            <a:chExt cx="70350" cy="71075"/>
          </a:xfrm>
        </p:grpSpPr>
        <p:sp>
          <p:nvSpPr>
            <p:cNvPr id="102" name="Google Shape;102;p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104;p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105;p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106;p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 name="Google Shape;107;p8"/>
          <p:cNvGrpSpPr/>
          <p:nvPr/>
        </p:nvGrpSpPr>
        <p:grpSpPr>
          <a:xfrm>
            <a:off x="4462216" y="2340963"/>
            <a:ext cx="517934" cy="517934"/>
            <a:chOff x="3736598" y="2170606"/>
            <a:chExt cx="404889" cy="404889"/>
          </a:xfrm>
        </p:grpSpPr>
        <p:sp>
          <p:nvSpPr>
            <p:cNvPr id="108" name="Google Shape;108;p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109;p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110;p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1;p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 name="Google Shape;112;p8"/>
          <p:cNvGrpSpPr/>
          <p:nvPr/>
        </p:nvGrpSpPr>
        <p:grpSpPr>
          <a:xfrm>
            <a:off x="3729277" y="2341061"/>
            <a:ext cx="586986" cy="517740"/>
            <a:chOff x="3161917" y="2170682"/>
            <a:chExt cx="458870" cy="404737"/>
          </a:xfrm>
        </p:grpSpPr>
        <p:sp>
          <p:nvSpPr>
            <p:cNvPr id="113" name="Google Shape;113;p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114;p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115;p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 name="Google Shape;116;p8"/>
          <p:cNvGrpSpPr/>
          <p:nvPr/>
        </p:nvGrpSpPr>
        <p:grpSpPr>
          <a:xfrm>
            <a:off x="3752299" y="3102400"/>
            <a:ext cx="540943" cy="517963"/>
            <a:chOff x="3179914" y="2889488"/>
            <a:chExt cx="422876" cy="404911"/>
          </a:xfrm>
        </p:grpSpPr>
        <p:sp>
          <p:nvSpPr>
            <p:cNvPr id="117" name="Google Shape;117;p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118;p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19;p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120;p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121;p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122;p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 name="Google Shape;123;p8"/>
          <p:cNvGrpSpPr/>
          <p:nvPr/>
        </p:nvGrpSpPr>
        <p:grpSpPr>
          <a:xfrm>
            <a:off x="4453093" y="3102358"/>
            <a:ext cx="536180" cy="518047"/>
            <a:chOff x="3729467" y="2889422"/>
            <a:chExt cx="419153" cy="404977"/>
          </a:xfrm>
        </p:grpSpPr>
        <p:sp>
          <p:nvSpPr>
            <p:cNvPr id="124" name="Google Shape;124;p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25;p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26;p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27;p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128;p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129;p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30;p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 name="Google Shape;131;p8"/>
          <p:cNvGrpSpPr/>
          <p:nvPr/>
        </p:nvGrpSpPr>
        <p:grpSpPr>
          <a:xfrm>
            <a:off x="1990126" y="3445787"/>
            <a:ext cx="965351" cy="134611"/>
            <a:chOff x="4411970" y="2962952"/>
            <a:chExt cx="706544" cy="104212"/>
          </a:xfrm>
        </p:grpSpPr>
        <p:sp>
          <p:nvSpPr>
            <p:cNvPr id="132" name="Google Shape;132;p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133;p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 name="Google Shape;134;p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135;p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 name="Google Shape;136;p8"/>
          <p:cNvGrpSpPr/>
          <p:nvPr/>
        </p:nvGrpSpPr>
        <p:grpSpPr>
          <a:xfrm>
            <a:off x="1990126" y="3041077"/>
            <a:ext cx="960158" cy="289172"/>
            <a:chOff x="4411970" y="2726085"/>
            <a:chExt cx="643107" cy="193659"/>
          </a:xfrm>
        </p:grpSpPr>
        <p:sp>
          <p:nvSpPr>
            <p:cNvPr id="137" name="Google Shape;137;p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138;p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39;p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 name="Google Shape;140;p8"/>
          <p:cNvGrpSpPr/>
          <p:nvPr/>
        </p:nvGrpSpPr>
        <p:grpSpPr>
          <a:xfrm>
            <a:off x="998624" y="3295400"/>
            <a:ext cx="811503" cy="252584"/>
            <a:chOff x="4411970" y="4340222"/>
            <a:chExt cx="779467" cy="242683"/>
          </a:xfrm>
        </p:grpSpPr>
        <p:sp>
          <p:nvSpPr>
            <p:cNvPr id="141" name="Google Shape;141;p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142;p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143;p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4" name="Google Shape;144;p8"/>
          <p:cNvGrpSpPr/>
          <p:nvPr/>
        </p:nvGrpSpPr>
        <p:grpSpPr>
          <a:xfrm>
            <a:off x="1990126" y="2709308"/>
            <a:ext cx="965160" cy="216230"/>
            <a:chOff x="4411970" y="2468674"/>
            <a:chExt cx="747317" cy="167425"/>
          </a:xfrm>
        </p:grpSpPr>
        <p:sp>
          <p:nvSpPr>
            <p:cNvPr id="145" name="Google Shape;145;p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 name="Google Shape;146;p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7" name="Google Shape;147;p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8" name="Google Shape;148;p8"/>
          <p:cNvGrpSpPr/>
          <p:nvPr/>
        </p:nvGrpSpPr>
        <p:grpSpPr>
          <a:xfrm>
            <a:off x="997692" y="2334687"/>
            <a:ext cx="1959041" cy="208784"/>
            <a:chOff x="6336019" y="3733725"/>
            <a:chExt cx="2566206" cy="351310"/>
          </a:xfrm>
        </p:grpSpPr>
        <p:sp>
          <p:nvSpPr>
            <p:cNvPr id="149" name="Google Shape;149;p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 name="Google Shape;150;p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 name="Google Shape;151;p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152;p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 name="Google Shape;153;p8"/>
          <p:cNvGrpSpPr/>
          <p:nvPr/>
        </p:nvGrpSpPr>
        <p:grpSpPr>
          <a:xfrm>
            <a:off x="1990126" y="3950602"/>
            <a:ext cx="946551" cy="153200"/>
            <a:chOff x="4404545" y="3301592"/>
            <a:chExt cx="782403" cy="129272"/>
          </a:xfrm>
        </p:grpSpPr>
        <p:sp>
          <p:nvSpPr>
            <p:cNvPr id="154" name="Google Shape;154;p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155;p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 name="Google Shape;156;p8"/>
          <p:cNvGrpSpPr/>
          <p:nvPr/>
        </p:nvGrpSpPr>
        <p:grpSpPr>
          <a:xfrm>
            <a:off x="1990126" y="3695937"/>
            <a:ext cx="962257" cy="139127"/>
            <a:chOff x="4411970" y="3131459"/>
            <a:chExt cx="710520" cy="117397"/>
          </a:xfrm>
        </p:grpSpPr>
        <p:sp>
          <p:nvSpPr>
            <p:cNvPr id="157" name="Google Shape;157;p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158;p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9" name="Google Shape;159;p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60" name="Google Shape;160;p8"/>
          <p:cNvGrpSpPr/>
          <p:nvPr/>
        </p:nvGrpSpPr>
        <p:grpSpPr>
          <a:xfrm>
            <a:off x="990271" y="3621603"/>
            <a:ext cx="823838" cy="458988"/>
            <a:chOff x="4411970" y="1801825"/>
            <a:chExt cx="734586" cy="409262"/>
          </a:xfrm>
        </p:grpSpPr>
        <p:sp>
          <p:nvSpPr>
            <p:cNvPr id="161" name="Google Shape;161;p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162;p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 name="Google Shape;163;p8"/>
          <p:cNvGrpSpPr/>
          <p:nvPr/>
        </p:nvGrpSpPr>
        <p:grpSpPr>
          <a:xfrm>
            <a:off x="3095243" y="2339173"/>
            <a:ext cx="521514" cy="521514"/>
            <a:chOff x="5681300" y="2527788"/>
            <a:chExt cx="805800" cy="805800"/>
          </a:xfrm>
        </p:grpSpPr>
        <p:sp>
          <p:nvSpPr>
            <p:cNvPr id="164" name="Google Shape;164;p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165;p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 name="Google Shape;166;p8"/>
          <p:cNvGrpSpPr/>
          <p:nvPr/>
        </p:nvGrpSpPr>
        <p:grpSpPr>
          <a:xfrm>
            <a:off x="3089483" y="3094865"/>
            <a:ext cx="533033" cy="533033"/>
            <a:chOff x="4049800" y="640400"/>
            <a:chExt cx="858900" cy="858900"/>
          </a:xfrm>
        </p:grpSpPr>
        <p:sp>
          <p:nvSpPr>
            <p:cNvPr id="167" name="Google Shape;167;p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168;p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 name="Google Shape;169;p8"/>
          <p:cNvGrpSpPr/>
          <p:nvPr/>
        </p:nvGrpSpPr>
        <p:grpSpPr>
          <a:xfrm>
            <a:off x="3014966" y="3772543"/>
            <a:ext cx="682068" cy="682068"/>
            <a:chOff x="5080188" y="927900"/>
            <a:chExt cx="961200" cy="961200"/>
          </a:xfrm>
        </p:grpSpPr>
        <p:sp>
          <p:nvSpPr>
            <p:cNvPr id="170" name="Google Shape;170;p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171;p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172;p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173;p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174;p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175;p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176;p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177;p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 name="Google Shape;178;p8"/>
          <p:cNvGrpSpPr/>
          <p:nvPr/>
        </p:nvGrpSpPr>
        <p:grpSpPr>
          <a:xfrm>
            <a:off x="4478465" y="3869234"/>
            <a:ext cx="505650" cy="504006"/>
            <a:chOff x="6039282" y="1042577"/>
            <a:chExt cx="734315" cy="731929"/>
          </a:xfrm>
        </p:grpSpPr>
        <p:sp>
          <p:nvSpPr>
            <p:cNvPr id="179" name="Google Shape;179;p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180;p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181;p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182;p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183;p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184;p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185;p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186;p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187;p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188;p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189;p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190;p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191;p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192;p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193;p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194;p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195;p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196;p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197;p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198;p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199;p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 name="Google Shape;200;p8"/>
          <p:cNvGrpSpPr/>
          <p:nvPr/>
        </p:nvGrpSpPr>
        <p:grpSpPr>
          <a:xfrm>
            <a:off x="5091067" y="2298862"/>
            <a:ext cx="567744" cy="602136"/>
            <a:chOff x="1825800" y="1651625"/>
            <a:chExt cx="539989" cy="571775"/>
          </a:xfrm>
        </p:grpSpPr>
        <p:sp>
          <p:nvSpPr>
            <p:cNvPr id="201" name="Google Shape;201;p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 name="Google Shape;202;p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 name="Google Shape;203;p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5" name="Google Shape;205;p8"/>
          <p:cNvGrpSpPr/>
          <p:nvPr/>
        </p:nvGrpSpPr>
        <p:grpSpPr>
          <a:xfrm>
            <a:off x="3765995" y="3855579"/>
            <a:ext cx="508123" cy="507955"/>
            <a:chOff x="1897577" y="2802432"/>
            <a:chExt cx="492176" cy="492014"/>
          </a:xfrm>
        </p:grpSpPr>
        <p:sp>
          <p:nvSpPr>
            <p:cNvPr id="206" name="Google Shape;206;p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207;p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213;p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214;p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 name="Google Shape;215;p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 name="Google Shape;216;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8"/>
          <p:cNvGrpSpPr/>
          <p:nvPr/>
        </p:nvGrpSpPr>
        <p:grpSpPr>
          <a:xfrm>
            <a:off x="997525" y="4169123"/>
            <a:ext cx="809227" cy="200842"/>
            <a:chOff x="2013045" y="4813233"/>
            <a:chExt cx="921986" cy="228854"/>
          </a:xfrm>
        </p:grpSpPr>
        <p:sp>
          <p:nvSpPr>
            <p:cNvPr id="219" name="Google Shape;219;p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1" name="Google Shape;221;p8"/>
          <p:cNvGrpSpPr/>
          <p:nvPr/>
        </p:nvGrpSpPr>
        <p:grpSpPr>
          <a:xfrm>
            <a:off x="1005985" y="2656004"/>
            <a:ext cx="792421" cy="269941"/>
            <a:chOff x="1046767" y="4756633"/>
            <a:chExt cx="859646" cy="292841"/>
          </a:xfrm>
        </p:grpSpPr>
        <p:sp>
          <p:nvSpPr>
            <p:cNvPr id="222" name="Google Shape;222;p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223;p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224;p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25" name="Google Shape;225;p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226;p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 name="Google Shape;227;p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228;p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9" name="Google Shape;229;p8"/>
          <p:cNvGrpSpPr/>
          <p:nvPr/>
        </p:nvGrpSpPr>
        <p:grpSpPr>
          <a:xfrm>
            <a:off x="7141841" y="2550562"/>
            <a:ext cx="166473" cy="141497"/>
            <a:chOff x="4660325" y="1866850"/>
            <a:chExt cx="68350" cy="58100"/>
          </a:xfrm>
        </p:grpSpPr>
        <p:sp>
          <p:nvSpPr>
            <p:cNvPr id="230" name="Google Shape;230;p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231;p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2" name="Google Shape;232;p8"/>
          <p:cNvGrpSpPr/>
          <p:nvPr/>
        </p:nvGrpSpPr>
        <p:grpSpPr>
          <a:xfrm>
            <a:off x="7451186" y="2576286"/>
            <a:ext cx="162515" cy="90049"/>
            <a:chOff x="4791775" y="1877500"/>
            <a:chExt cx="66725" cy="36975"/>
          </a:xfrm>
        </p:grpSpPr>
        <p:sp>
          <p:nvSpPr>
            <p:cNvPr id="233" name="Google Shape;233;p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 name="Google Shape;234;p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5" name="Google Shape;235;p8"/>
          <p:cNvGrpSpPr/>
          <p:nvPr/>
        </p:nvGrpSpPr>
        <p:grpSpPr>
          <a:xfrm>
            <a:off x="7772899" y="2576286"/>
            <a:ext cx="144979" cy="90049"/>
            <a:chOff x="4923925" y="1877500"/>
            <a:chExt cx="59525" cy="36975"/>
          </a:xfrm>
        </p:grpSpPr>
        <p:sp>
          <p:nvSpPr>
            <p:cNvPr id="236" name="Google Shape;236;p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 name="Google Shape;237;p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 name="Google Shape;238;p8"/>
          <p:cNvGrpSpPr/>
          <p:nvPr/>
        </p:nvGrpSpPr>
        <p:grpSpPr>
          <a:xfrm>
            <a:off x="8067390" y="2558477"/>
            <a:ext cx="141447" cy="125667"/>
            <a:chOff x="5058450" y="1870100"/>
            <a:chExt cx="58075" cy="51600"/>
          </a:xfrm>
        </p:grpSpPr>
        <p:sp>
          <p:nvSpPr>
            <p:cNvPr id="239" name="Google Shape;239;p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240;p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 name="Google Shape;241;p8"/>
          <p:cNvGrpSpPr/>
          <p:nvPr/>
        </p:nvGrpSpPr>
        <p:grpSpPr>
          <a:xfrm>
            <a:off x="7481905" y="2980885"/>
            <a:ext cx="101077" cy="107645"/>
            <a:chOff x="4811425" y="2065025"/>
            <a:chExt cx="41500" cy="44200"/>
          </a:xfrm>
        </p:grpSpPr>
        <p:sp>
          <p:nvSpPr>
            <p:cNvPr id="242" name="Google Shape;242;p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 name="Google Shape;243;p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 name="Google Shape;244;p8"/>
          <p:cNvGrpSpPr/>
          <p:nvPr/>
        </p:nvGrpSpPr>
        <p:grpSpPr>
          <a:xfrm>
            <a:off x="7774342" y="2981098"/>
            <a:ext cx="120867" cy="107218"/>
            <a:chOff x="4929875" y="2065025"/>
            <a:chExt cx="49625" cy="44025"/>
          </a:xfrm>
        </p:grpSpPr>
        <p:sp>
          <p:nvSpPr>
            <p:cNvPr id="245" name="Google Shape;245;p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246;p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247;p8"/>
          <p:cNvGrpSpPr/>
          <p:nvPr/>
        </p:nvGrpSpPr>
        <p:grpSpPr>
          <a:xfrm>
            <a:off x="8103011" y="2984112"/>
            <a:ext cx="70206" cy="101191"/>
            <a:chOff x="5083925" y="2066350"/>
            <a:chExt cx="28825" cy="41550"/>
          </a:xfrm>
        </p:grpSpPr>
        <p:sp>
          <p:nvSpPr>
            <p:cNvPr id="248" name="Google Shape;248;p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249;p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 name="Google Shape;250;p8"/>
          <p:cNvGrpSpPr/>
          <p:nvPr/>
        </p:nvGrpSpPr>
        <p:grpSpPr>
          <a:xfrm>
            <a:off x="7134565" y="2999759"/>
            <a:ext cx="181026" cy="69896"/>
            <a:chOff x="4659775" y="2072775"/>
            <a:chExt cx="74325" cy="28700"/>
          </a:xfrm>
        </p:grpSpPr>
        <p:sp>
          <p:nvSpPr>
            <p:cNvPr id="251" name="Google Shape;251;p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 name="Google Shape;252;p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253;p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 name="Google Shape;254;p8"/>
          <p:cNvGrpSpPr/>
          <p:nvPr/>
        </p:nvGrpSpPr>
        <p:grpSpPr>
          <a:xfrm>
            <a:off x="8054421" y="2790324"/>
            <a:ext cx="167387" cy="89197"/>
            <a:chOff x="4662475" y="1976500"/>
            <a:chExt cx="68725" cy="36625"/>
          </a:xfrm>
        </p:grpSpPr>
        <p:sp>
          <p:nvSpPr>
            <p:cNvPr id="255" name="Google Shape;255;p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 name="Google Shape;256;p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257;p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 name="Google Shape;258;p8"/>
          <p:cNvGrpSpPr/>
          <p:nvPr/>
        </p:nvGrpSpPr>
        <p:grpSpPr>
          <a:xfrm>
            <a:off x="7751326" y="2793764"/>
            <a:ext cx="166899" cy="82317"/>
            <a:chOff x="4920150" y="1977875"/>
            <a:chExt cx="68525" cy="33800"/>
          </a:xfrm>
        </p:grpSpPr>
        <p:sp>
          <p:nvSpPr>
            <p:cNvPr id="259" name="Google Shape;259;p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 name="Google Shape;260;p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 name="Google Shape;261;p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 name="Google Shape;262;p8"/>
          <p:cNvGrpSpPr/>
          <p:nvPr/>
        </p:nvGrpSpPr>
        <p:grpSpPr>
          <a:xfrm>
            <a:off x="7162483" y="3197682"/>
            <a:ext cx="125190" cy="127859"/>
            <a:chOff x="4676550" y="2160575"/>
            <a:chExt cx="51400" cy="52500"/>
          </a:xfrm>
        </p:grpSpPr>
        <p:sp>
          <p:nvSpPr>
            <p:cNvPr id="263" name="Google Shape;263;p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 name="Google Shape;264;p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 name="Google Shape;265;p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 name="Google Shape;266;p8"/>
          <p:cNvGrpSpPr/>
          <p:nvPr/>
        </p:nvGrpSpPr>
        <p:grpSpPr>
          <a:xfrm>
            <a:off x="7459741" y="3204714"/>
            <a:ext cx="145405" cy="113794"/>
            <a:chOff x="4768325" y="2163475"/>
            <a:chExt cx="59700" cy="46725"/>
          </a:xfrm>
        </p:grpSpPr>
        <p:sp>
          <p:nvSpPr>
            <p:cNvPr id="267" name="Google Shape;267;p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 name="Google Shape;268;p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9" name="Google Shape;269;p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 name="Google Shape;270;p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 name="Google Shape;271;p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 name="Google Shape;272;p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 name="Google Shape;273;p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274;p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5" name="Google Shape;275;p8"/>
          <p:cNvGrpSpPr/>
          <p:nvPr/>
        </p:nvGrpSpPr>
        <p:grpSpPr>
          <a:xfrm>
            <a:off x="7476059" y="3459808"/>
            <a:ext cx="112768" cy="106853"/>
            <a:chOff x="4768575" y="2253950"/>
            <a:chExt cx="46300" cy="43875"/>
          </a:xfrm>
        </p:grpSpPr>
        <p:sp>
          <p:nvSpPr>
            <p:cNvPr id="276" name="Google Shape;276;p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 name="Google Shape;278;p8"/>
          <p:cNvGrpSpPr/>
          <p:nvPr/>
        </p:nvGrpSpPr>
        <p:grpSpPr>
          <a:xfrm>
            <a:off x="7775682" y="3948834"/>
            <a:ext cx="118187" cy="146246"/>
            <a:chOff x="4960900" y="2433225"/>
            <a:chExt cx="48525" cy="60050"/>
          </a:xfrm>
        </p:grpSpPr>
        <p:sp>
          <p:nvSpPr>
            <p:cNvPr id="279" name="Google Shape;279;p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 name="Google Shape;280;p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 name="Google Shape;281;p8"/>
          <p:cNvGrpSpPr/>
          <p:nvPr/>
        </p:nvGrpSpPr>
        <p:grpSpPr>
          <a:xfrm>
            <a:off x="7464247" y="4212895"/>
            <a:ext cx="136394" cy="143810"/>
            <a:chOff x="4854075" y="2527625"/>
            <a:chExt cx="56000" cy="59050"/>
          </a:xfrm>
        </p:grpSpPr>
        <p:sp>
          <p:nvSpPr>
            <p:cNvPr id="282" name="Google Shape;282;p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 name="Google Shape;283;p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4" name="Google Shape;284;p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 name="Google Shape;285;p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7" name="Google Shape;287;p8"/>
          <p:cNvGrpSpPr/>
          <p:nvPr/>
        </p:nvGrpSpPr>
        <p:grpSpPr>
          <a:xfrm>
            <a:off x="8088458" y="3676639"/>
            <a:ext cx="99312" cy="160797"/>
            <a:chOff x="5059700" y="2334775"/>
            <a:chExt cx="40775" cy="66025"/>
          </a:xfrm>
        </p:grpSpPr>
        <p:sp>
          <p:nvSpPr>
            <p:cNvPr id="288" name="Google Shape;288;p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 name="Google Shape;289;p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 name="Google Shape;290;p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 name="Google Shape;293;p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 name="Google Shape;294;p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 name="Google Shape;295;p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 name="Google Shape;296;p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 name="Google Shape;297;p8"/>
          <p:cNvGrpSpPr/>
          <p:nvPr/>
        </p:nvGrpSpPr>
        <p:grpSpPr>
          <a:xfrm>
            <a:off x="8045622" y="3941771"/>
            <a:ext cx="184984" cy="160371"/>
            <a:chOff x="5037700" y="2430325"/>
            <a:chExt cx="75950" cy="65850"/>
          </a:xfrm>
        </p:grpSpPr>
        <p:sp>
          <p:nvSpPr>
            <p:cNvPr id="298" name="Google Shape;298;p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 name="Google Shape;299;p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00" name="Google Shape;300;p8"/>
          <p:cNvGrpSpPr/>
          <p:nvPr/>
        </p:nvGrpSpPr>
        <p:grpSpPr>
          <a:xfrm>
            <a:off x="7465128" y="3708223"/>
            <a:ext cx="173014" cy="97629"/>
            <a:chOff x="4756975" y="2341800"/>
            <a:chExt cx="91975" cy="51925"/>
          </a:xfrm>
        </p:grpSpPr>
        <p:sp>
          <p:nvSpPr>
            <p:cNvPr id="301" name="Google Shape;301;p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 name="Google Shape;302;p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 name="Google Shape;303;p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 name="Google Shape;304;p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 name="Google Shape;305;p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 name="Google Shape;306;p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 name="Google Shape;307;p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 name="Google Shape;308;p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 name="Google Shape;309;p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 name="Google Shape;310;p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 name="Google Shape;311;p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 name="Google Shape;312;p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 name="Google Shape;313;p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 name="Google Shape;314;p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 name="Google Shape;315;p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 name="Google Shape;316;p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 name="Google Shape;317;p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 name="Google Shape;318;p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 name="Google Shape;319;p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 name="Google Shape;320;p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1" name="Google Shape;321;p8"/>
          <p:cNvGrpSpPr/>
          <p:nvPr/>
        </p:nvGrpSpPr>
        <p:grpSpPr>
          <a:xfrm>
            <a:off x="7732065" y="4196920"/>
            <a:ext cx="212497" cy="175761"/>
            <a:chOff x="4943575" y="2516350"/>
            <a:chExt cx="98675" cy="81700"/>
          </a:xfrm>
        </p:grpSpPr>
        <p:sp>
          <p:nvSpPr>
            <p:cNvPr id="322" name="Google Shape;322;p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 name="Google Shape;323;p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 name="Google Shape;324;p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 name="Google Shape;325;p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 name="Google Shape;326;p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 name="Google Shape;327;p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 name="Google Shape;328;p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 name="Google Shape;329;p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 name="Google Shape;330;p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 name="Google Shape;331;p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 name="Google Shape;332;p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 name="Google Shape;333;p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 name="Google Shape;334;p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 name="Google Shape;335;p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 name="Google Shape;336;p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 name="Google Shape;337;p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 name="Google Shape;338;p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 name="Google Shape;340;p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 name="Google Shape;341;p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 name="Google Shape;342;p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 name="Google Shape;343;p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 name="Google Shape;344;p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 name="Google Shape;345;p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 name="Google Shape;346;p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 name="Google Shape;347;p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 name="Google Shape;348;p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 name="Google Shape;349;p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 name="Google Shape;350;p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 name="Google Shape;351;p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 name="Google Shape;352;p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 name="Google Shape;353;p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 name="Google Shape;354;p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 name="Google Shape;355;p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 name="Google Shape;356;p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 name="Google Shape;358;p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 name="Google Shape;359;p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 name="Google Shape;360;p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 name="Google Shape;361;p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 name="Google Shape;362;p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 name="Google Shape;363;p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 name="Google Shape;364;p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 name="Google Shape;365;p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 name="Google Shape;366;p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 name="Google Shape;367;p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 name="Google Shape;368;p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 name="Google Shape;369;p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 name="Google Shape;370;p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 name="Google Shape;371;p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 name="Google Shape;372;p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 name="Google Shape;373;p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 name="Google Shape;374;p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 name="Google Shape;375;p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 name="Google Shape;376;p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 name="Google Shape;377;p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 name="Google Shape;378;p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 name="Google Shape;379;p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 name="Google Shape;380;p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 name="Google Shape;381;p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 name="Google Shape;382;p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 name="Google Shape;383;p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 name="Google Shape;384;p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 name="Google Shape;390;p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 name="Google Shape;391;p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 name="Google Shape;392;p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 name="Google Shape;393;p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 name="Google Shape;394;p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 name="Google Shape;395;p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 name="Google Shape;396;p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 name="Google Shape;397;p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 name="Google Shape;398;p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 name="Google Shape;399;p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00" name="Google Shape;400;p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 name="Google Shape;401;p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 name="Google Shape;402;p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 name="Google Shape;403;p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 name="Google Shape;404;p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Use our editable graphic resources...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grpSp>
        <p:nvGrpSpPr>
          <p:cNvPr id="409" name="Google Shape;409;p9"/>
          <p:cNvGrpSpPr/>
          <p:nvPr/>
        </p:nvGrpSpPr>
        <p:grpSpPr>
          <a:xfrm>
            <a:off x="6647587" y="3567393"/>
            <a:ext cx="560636" cy="516497"/>
            <a:chOff x="6652051" y="3714143"/>
            <a:chExt cx="560636" cy="516497"/>
          </a:xfrm>
        </p:grpSpPr>
        <p:grpSp>
          <p:nvGrpSpPr>
            <p:cNvPr id="410" name="Google Shape;410;p9"/>
            <p:cNvGrpSpPr/>
            <p:nvPr/>
          </p:nvGrpSpPr>
          <p:grpSpPr>
            <a:xfrm>
              <a:off x="6669657" y="3716715"/>
              <a:ext cx="466768" cy="464314"/>
              <a:chOff x="3139766" y="765669"/>
              <a:chExt cx="886380" cy="881888"/>
            </a:xfrm>
          </p:grpSpPr>
          <p:grpSp>
            <p:nvGrpSpPr>
              <p:cNvPr id="411" name="Google Shape;411;p9"/>
              <p:cNvGrpSpPr/>
              <p:nvPr/>
            </p:nvGrpSpPr>
            <p:grpSpPr>
              <a:xfrm>
                <a:off x="3139766" y="765669"/>
                <a:ext cx="886380" cy="881888"/>
                <a:chOff x="3139766" y="765669"/>
                <a:chExt cx="886380" cy="881888"/>
              </a:xfrm>
            </p:grpSpPr>
            <p:sp>
              <p:nvSpPr>
                <p:cNvPr id="412" name="Google Shape;412;p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 name="Google Shape;413;p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 name="Google Shape;414;p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 name="Google Shape;415;p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 name="Google Shape;416;p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 name="Google Shape;417;p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 name="Google Shape;418;p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 name="Google Shape;419;p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 name="Google Shape;420;p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1" name="Google Shape;421;p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 name="Google Shape;422;p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 name="Google Shape;423;p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 name="Google Shape;424;p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5" name="Google Shape;425;p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6" name="Google Shape;426;p9"/>
          <p:cNvGrpSpPr/>
          <p:nvPr/>
        </p:nvGrpSpPr>
        <p:grpSpPr>
          <a:xfrm>
            <a:off x="7646296" y="3047976"/>
            <a:ext cx="104231" cy="320340"/>
            <a:chOff x="7564426" y="3224343"/>
            <a:chExt cx="119985" cy="368801"/>
          </a:xfrm>
        </p:grpSpPr>
        <p:sp>
          <p:nvSpPr>
            <p:cNvPr id="427" name="Google Shape;427;p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 name="Google Shape;428;p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9" name="Google Shape;429;p9"/>
          <p:cNvGrpSpPr/>
          <p:nvPr/>
        </p:nvGrpSpPr>
        <p:grpSpPr>
          <a:xfrm>
            <a:off x="7345785" y="3042077"/>
            <a:ext cx="189489" cy="332132"/>
            <a:chOff x="8370831" y="3202002"/>
            <a:chExt cx="218129" cy="382376"/>
          </a:xfrm>
        </p:grpSpPr>
        <p:sp>
          <p:nvSpPr>
            <p:cNvPr id="430" name="Google Shape;430;p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 name="Google Shape;431;p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2" name="Google Shape;432;p9"/>
          <p:cNvGrpSpPr/>
          <p:nvPr/>
        </p:nvGrpSpPr>
        <p:grpSpPr>
          <a:xfrm>
            <a:off x="8069174" y="3453209"/>
            <a:ext cx="309429" cy="267000"/>
            <a:chOff x="6742064" y="3750480"/>
            <a:chExt cx="399315" cy="344560"/>
          </a:xfrm>
        </p:grpSpPr>
        <p:sp>
          <p:nvSpPr>
            <p:cNvPr id="433" name="Google Shape;433;p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 name="Google Shape;434;p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5" name="Google Shape;435;p9"/>
          <p:cNvGrpSpPr/>
          <p:nvPr/>
        </p:nvGrpSpPr>
        <p:grpSpPr>
          <a:xfrm>
            <a:off x="7608193" y="3804257"/>
            <a:ext cx="180437" cy="281608"/>
            <a:chOff x="7248525" y="3739696"/>
            <a:chExt cx="230531" cy="359790"/>
          </a:xfrm>
        </p:grpSpPr>
        <p:sp>
          <p:nvSpPr>
            <p:cNvPr id="436" name="Google Shape;436;p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 name="Google Shape;437;p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8" name="Google Shape;438;p9"/>
          <p:cNvGrpSpPr/>
          <p:nvPr/>
        </p:nvGrpSpPr>
        <p:grpSpPr>
          <a:xfrm>
            <a:off x="7854113" y="3447481"/>
            <a:ext cx="162896" cy="278710"/>
            <a:chOff x="7601242" y="3729267"/>
            <a:chExt cx="222566" cy="380803"/>
          </a:xfrm>
        </p:grpSpPr>
        <p:sp>
          <p:nvSpPr>
            <p:cNvPr id="439" name="Google Shape;439;p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 name="Google Shape;440;p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1" name="Google Shape;441;p9"/>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2" name="Google Shape;442;p9"/>
          <p:cNvGrpSpPr/>
          <p:nvPr/>
        </p:nvGrpSpPr>
        <p:grpSpPr>
          <a:xfrm>
            <a:off x="7343758" y="3448622"/>
            <a:ext cx="193543" cy="275990"/>
            <a:chOff x="8304647" y="3738687"/>
            <a:chExt cx="225076" cy="320956"/>
          </a:xfrm>
        </p:grpSpPr>
        <p:sp>
          <p:nvSpPr>
            <p:cNvPr id="443" name="Google Shape;443;p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 name="Google Shape;444;p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6" name="Google Shape;446;p9"/>
          <p:cNvGrpSpPr/>
          <p:nvPr/>
        </p:nvGrpSpPr>
        <p:grpSpPr>
          <a:xfrm>
            <a:off x="7616251" y="3448622"/>
            <a:ext cx="178492" cy="275990"/>
            <a:chOff x="8615101" y="3738687"/>
            <a:chExt cx="207573" cy="320956"/>
          </a:xfrm>
        </p:grpSpPr>
        <p:sp>
          <p:nvSpPr>
            <p:cNvPr id="447" name="Google Shape;447;p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0" name="Google Shape;450;p9"/>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1" name="Google Shape;451;p9"/>
          <p:cNvGrpSpPr/>
          <p:nvPr/>
        </p:nvGrpSpPr>
        <p:grpSpPr>
          <a:xfrm>
            <a:off x="7841782" y="3851282"/>
            <a:ext cx="187557" cy="187557"/>
            <a:chOff x="8565775" y="671075"/>
            <a:chExt cx="441000" cy="441000"/>
          </a:xfrm>
        </p:grpSpPr>
        <p:sp>
          <p:nvSpPr>
            <p:cNvPr id="452" name="Google Shape;452;p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 name="Google Shape;453;p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4" name="Google Shape;454;p9"/>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 name="Google Shape;455;p9"/>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6" name="Google Shape;456;p9"/>
          <p:cNvGrpSpPr/>
          <p:nvPr/>
        </p:nvGrpSpPr>
        <p:grpSpPr>
          <a:xfrm>
            <a:off x="5996254" y="2923808"/>
            <a:ext cx="587865" cy="517731"/>
            <a:chOff x="6000718" y="3070557"/>
            <a:chExt cx="587865" cy="517731"/>
          </a:xfrm>
        </p:grpSpPr>
        <p:sp>
          <p:nvSpPr>
            <p:cNvPr id="457" name="Google Shape;457;p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 name="Google Shape;458;p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 name="Google Shape;461;p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 name="Google Shape;462;p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 name="Google Shape;463;p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 name="Google Shape;464;p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 name="Google Shape;465;p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 name="Google Shape;466;p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7" name="Google Shape;467;p9"/>
          <p:cNvGrpSpPr/>
          <p:nvPr/>
        </p:nvGrpSpPr>
        <p:grpSpPr>
          <a:xfrm>
            <a:off x="6011059" y="3567468"/>
            <a:ext cx="557665" cy="516387"/>
            <a:chOff x="6015523" y="3714217"/>
            <a:chExt cx="557665" cy="516387"/>
          </a:xfrm>
        </p:grpSpPr>
        <p:grpSp>
          <p:nvGrpSpPr>
            <p:cNvPr id="468" name="Google Shape;468;p9"/>
            <p:cNvGrpSpPr/>
            <p:nvPr/>
          </p:nvGrpSpPr>
          <p:grpSpPr>
            <a:xfrm>
              <a:off x="6036094" y="3716980"/>
              <a:ext cx="529822" cy="510480"/>
              <a:chOff x="3148311" y="-545634"/>
              <a:chExt cx="1006118" cy="969572"/>
            </a:xfrm>
          </p:grpSpPr>
          <p:sp>
            <p:nvSpPr>
              <p:cNvPr id="469" name="Google Shape;469;p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 name="Google Shape;470;p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 name="Google Shape;471;p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 name="Google Shape;472;p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 name="Google Shape;473;p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 name="Google Shape;474;p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 name="Google Shape;475;p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 name="Google Shape;476;p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 name="Google Shape;477;p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 name="Google Shape;478;p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9" name="Google Shape;479;p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0" name="Google Shape;480;p9"/>
          <p:cNvGrpSpPr/>
          <p:nvPr/>
        </p:nvGrpSpPr>
        <p:grpSpPr>
          <a:xfrm>
            <a:off x="6639841" y="2926879"/>
            <a:ext cx="576302" cy="511871"/>
            <a:chOff x="6644304" y="3073628"/>
            <a:chExt cx="576302" cy="511871"/>
          </a:xfrm>
        </p:grpSpPr>
        <p:grpSp>
          <p:nvGrpSpPr>
            <p:cNvPr id="481" name="Google Shape;481;p9"/>
            <p:cNvGrpSpPr/>
            <p:nvPr/>
          </p:nvGrpSpPr>
          <p:grpSpPr>
            <a:xfrm>
              <a:off x="6712169" y="3073651"/>
              <a:ext cx="481611" cy="506713"/>
              <a:chOff x="1833536" y="-546641"/>
              <a:chExt cx="914567" cy="962419"/>
            </a:xfrm>
          </p:grpSpPr>
          <p:grpSp>
            <p:nvGrpSpPr>
              <p:cNvPr id="482" name="Google Shape;482;p9"/>
              <p:cNvGrpSpPr/>
              <p:nvPr/>
            </p:nvGrpSpPr>
            <p:grpSpPr>
              <a:xfrm>
                <a:off x="1833536" y="-524249"/>
                <a:ext cx="914567" cy="940027"/>
                <a:chOff x="1833536" y="-524249"/>
                <a:chExt cx="914567" cy="940027"/>
              </a:xfrm>
            </p:grpSpPr>
            <p:sp>
              <p:nvSpPr>
                <p:cNvPr id="483" name="Google Shape;483;p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 name="Google Shape;485;p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8" name="Google Shape;488;p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 name="Google Shape;489;p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 name="Google Shape;490;p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 name="Google Shape;491;p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92" name="Google Shape;492;p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3" name="Google Shape;493;p9"/>
          <p:cNvGrpSpPr/>
          <p:nvPr/>
        </p:nvGrpSpPr>
        <p:grpSpPr>
          <a:xfrm>
            <a:off x="719115" y="2852867"/>
            <a:ext cx="2622876" cy="1333540"/>
            <a:chOff x="238125" y="1038125"/>
            <a:chExt cx="7146800" cy="3633625"/>
          </a:xfrm>
        </p:grpSpPr>
        <p:sp>
          <p:nvSpPr>
            <p:cNvPr id="494" name="Google Shape;494;p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 name="Google Shape;498;p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 name="Google Shape;499;p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 name="Google Shape;500;p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 name="Google Shape;501;p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 name="Google Shape;502;p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 name="Google Shape;503;p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 name="Google Shape;504;p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 name="Google Shape;505;p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 name="Google Shape;506;p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 name="Google Shape;507;p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 name="Google Shape;508;p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 name="Google Shape;509;p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 name="Google Shape;510;p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 name="Google Shape;511;p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 name="Google Shape;512;p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 name="Google Shape;513;p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 name="Google Shape;514;p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 name="Google Shape;515;p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 name="Google Shape;516;p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 name="Google Shape;517;p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 name="Google Shape;520;p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 name="Google Shape;521;p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 name="Google Shape;555;p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 name="Google Shape;556;p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 name="Google Shape;557;p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 name="Google Shape;568;p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 name="Google Shape;569;p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 name="Google Shape;603;p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 name="Google Shape;615;p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 name="Google Shape;616;p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 name="Google Shape;628;p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 name="Google Shape;629;p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 name="Google Shape;631;p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 name="Google Shape;632;p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 name="Google Shape;640;p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 name="Google Shape;646;p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 name="Google Shape;659;p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 name="Google Shape;660;p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 name="Google Shape;664;p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 name="Google Shape;665;p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 name="Google Shape;666;p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 name="Google Shape;667;p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 name="Google Shape;668;p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 name="Google Shape;669;p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 name="Google Shape;670;p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 name="Google Shape;673;p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 name="Google Shape;674;p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 name="Google Shape;675;p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 name="Google Shape;676;p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 name="Google Shape;677;p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 name="Google Shape;678;p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 name="Google Shape;679;p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 name="Google Shape;681;p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 name="Google Shape;682;p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 name="Google Shape;683;p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 name="Google Shape;684;p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 name="Google Shape;685;p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 name="Google Shape;686;p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 name="Google Shape;687;p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 name="Google Shape;688;p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 name="Google Shape;689;p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 name="Google Shape;690;p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 name="Google Shape;691;p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 name="Google Shape;692;p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 name="Google Shape;693;p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 name="Google Shape;694;p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 name="Google Shape;695;p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 name="Google Shape;696;p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 name="Google Shape;697;p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 name="Google Shape;698;p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 name="Google Shape;699;p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 name="Google Shape;700;p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 name="Google Shape;701;p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 name="Google Shape;702;p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 name="Google Shape;703;p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 name="Google Shape;704;p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 name="Google Shape;705;p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 name="Google Shape;706;p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 name="Google Shape;707;p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 name="Google Shape;708;p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 name="Google Shape;709;p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 name="Google Shape;710;p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 name="Google Shape;711;p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 name="Google Shape;712;p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 name="Google Shape;713;p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 name="Google Shape;714;p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 name="Google Shape;715;p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 name="Google Shape;716;p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 name="Google Shape;717;p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 name="Google Shape;719;p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 name="Google Shape;720;p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 name="Google Shape;721;p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 name="Google Shape;722;p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 name="Google Shape;723;p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 name="Google Shape;724;p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 name="Google Shape;725;p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 name="Google Shape;726;p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 name="Google Shape;727;p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 name="Google Shape;728;p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 name="Google Shape;729;p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 name="Google Shape;730;p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 name="Google Shape;731;p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 name="Google Shape;732;p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 name="Google Shape;733;p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 name="Google Shape;734;p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 name="Google Shape;735;p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 name="Google Shape;736;p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 name="Google Shape;737;p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 name="Google Shape;738;p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 name="Google Shape;739;p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 name="Google Shape;740;p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 name="Google Shape;741;p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 name="Google Shape;742;p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 name="Google Shape;743;p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 name="Google Shape;744;p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 name="Google Shape;745;p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 name="Google Shape;746;p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 name="Google Shape;747;p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 name="Google Shape;748;p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 name="Google Shape;749;p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 name="Google Shape;750;p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 name="Google Shape;751;p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 name="Google Shape;752;p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 name="Google Shape;753;p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 name="Google Shape;754;p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 name="Google Shape;755;p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 name="Google Shape;756;p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 name="Google Shape;757;p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 name="Google Shape;758;p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 name="Google Shape;759;p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 name="Google Shape;760;p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 name="Google Shape;761;p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 name="Google Shape;762;p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 name="Google Shape;763;p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 name="Google Shape;764;p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 name="Google Shape;765;p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 name="Google Shape;766;p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 name="Google Shape;767;p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 name="Google Shape;768;p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 name="Google Shape;769;p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 name="Google Shape;770;p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 name="Google Shape;771;p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 name="Google Shape;772;p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 name="Google Shape;773;p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 name="Google Shape;774;p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 name="Google Shape;775;p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 name="Google Shape;776;p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 name="Google Shape;777;p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p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 name="Google Shape;779;p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 name="Google Shape;780;p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 name="Google Shape;781;p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 name="Google Shape;782;p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 name="Google Shape;783;p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 name="Google Shape;784;p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 name="Google Shape;785;p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 name="Google Shape;786;p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 name="Google Shape;787;p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 name="Google Shape;788;p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 name="Google Shape;789;p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 name="Google Shape;790;p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 name="Google Shape;791;p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 name="Google Shape;792;p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 name="Google Shape;793;p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 name="Google Shape;794;p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 name="Google Shape;795;p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 name="Google Shape;796;p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 name="Google Shape;797;p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 name="Google Shape;798;p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 name="Google Shape;799;p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 name="Google Shape;800;p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 name="Google Shape;801;p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 name="Google Shape;802;p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 name="Google Shape;803;p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 name="Google Shape;804;p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 name="Google Shape;805;p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 name="Google Shape;806;p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 name="Google Shape;807;p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 name="Google Shape;808;p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 name="Google Shape;809;p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 name="Google Shape;810;p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 name="Google Shape;811;p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 name="Google Shape;812;p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 name="Google Shape;813;p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 name="Google Shape;814;p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 name="Google Shape;815;p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 name="Google Shape;816;p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 name="Google Shape;817;p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 name="Google Shape;818;p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 name="Google Shape;819;p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 name="Google Shape;820;p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 name="Google Shape;821;p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 name="Google Shape;822;p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 name="Google Shape;823;p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 name="Google Shape;824;p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 name="Google Shape;825;p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 name="Google Shape;826;p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 name="Google Shape;827;p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 name="Google Shape;828;p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 name="Google Shape;829;p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 name="Google Shape;830;p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 name="Google Shape;831;p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 name="Google Shape;832;p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 name="Google Shape;833;p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 name="Google Shape;834;p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 name="Google Shape;835;p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 name="Google Shape;836;p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 name="Google Shape;837;p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 name="Google Shape;838;p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 name="Google Shape;839;p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 name="Google Shape;840;p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 name="Google Shape;841;p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 name="Google Shape;842;p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 name="Google Shape;843;p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 name="Google Shape;844;p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 name="Google Shape;845;p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 name="Google Shape;846;p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 name="Google Shape;847;p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 name="Google Shape;848;p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 name="Google Shape;849;p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 name="Google Shape;850;p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 name="Google Shape;851;p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 name="Google Shape;852;p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 name="Google Shape;853;p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 name="Google Shape;854;p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 name="Google Shape;855;p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 name="Google Shape;856;p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 name="Google Shape;857;p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 name="Google Shape;858;p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 name="Google Shape;859;p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 name="Google Shape;860;p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 name="Google Shape;861;p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 name="Google Shape;862;p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 name="Google Shape;863;p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 name="Google Shape;864;p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 name="Google Shape;865;p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 name="Google Shape;866;p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 name="Google Shape;867;p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 name="Google Shape;868;p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 name="Google Shape;869;p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 name="Google Shape;870;p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 name="Google Shape;871;p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 name="Google Shape;872;p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 name="Google Shape;873;p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 name="Google Shape;874;p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 name="Google Shape;875;p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 name="Google Shape;876;p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 name="Google Shape;877;p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 name="Google Shape;878;p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 name="Google Shape;879;p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 name="Google Shape;880;p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 name="Google Shape;881;p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 name="Google Shape;882;p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 name="Google Shape;883;p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 name="Google Shape;884;p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 name="Google Shape;885;p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 name="Google Shape;886;p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 name="Google Shape;887;p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 name="Google Shape;888;p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 name="Google Shape;889;p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 name="Google Shape;890;p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 name="Google Shape;891;p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 name="Google Shape;892;p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 name="Google Shape;893;p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 name="Google Shape;894;p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 name="Google Shape;895;p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 name="Google Shape;896;p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 name="Google Shape;897;p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 name="Google Shape;898;p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 name="Google Shape;899;p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 name="Google Shape;900;p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 name="Google Shape;901;p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 name="Google Shape;902;p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 name="Google Shape;903;p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 name="Google Shape;904;p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 name="Google Shape;905;p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 name="Google Shape;906;p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 name="Google Shape;907;p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 name="Google Shape;908;p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 name="Google Shape;909;p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 name="Google Shape;910;p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 name="Google Shape;911;p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 name="Google Shape;912;p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 name="Google Shape;913;p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 name="Google Shape;914;p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 name="Google Shape;915;p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 name="Google Shape;916;p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 name="Google Shape;917;p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 name="Google Shape;918;p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 name="Google Shape;919;p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 name="Google Shape;920;p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 name="Google Shape;921;p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 name="Google Shape;922;p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 name="Google Shape;923;p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 name="Google Shape;924;p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 name="Google Shape;925;p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 name="Google Shape;926;p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 name="Google Shape;927;p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 name="Google Shape;928;p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 name="Google Shape;929;p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 name="Google Shape;930;p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 name="Google Shape;931;p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 name="Google Shape;932;p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 name="Google Shape;933;p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 name="Google Shape;934;p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 name="Google Shape;935;p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 name="Google Shape;936;p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 name="Google Shape;937;p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 name="Google Shape;938;p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 name="Google Shape;939;p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 name="Google Shape;940;p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 name="Google Shape;941;p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 name="Google Shape;942;p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 name="Google Shape;943;p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 name="Google Shape;944;p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 name="Google Shape;945;p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 name="Google Shape;946;p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 name="Google Shape;947;p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 name="Google Shape;948;p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 name="Google Shape;949;p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 name="Google Shape;950;p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 name="Google Shape;951;p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 name="Google Shape;952;p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 name="Google Shape;953;p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 name="Google Shape;954;p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 name="Google Shape;955;p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 name="Google Shape;956;p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 name="Google Shape;957;p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 name="Google Shape;958;p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 name="Google Shape;959;p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 name="Google Shape;960;p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 name="Google Shape;961;p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 name="Google Shape;962;p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 name="Google Shape;963;p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 name="Google Shape;964;p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 name="Google Shape;965;p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 name="Google Shape;969;p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 name="Google Shape;970;p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 name="Google Shape;971;p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 name="Google Shape;972;p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 name="Google Shape;1036;p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 name="Google Shape;1048;p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 name="Google Shape;1049;p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 name="Google Shape;1050;p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 name="Google Shape;1065;p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 name="Google Shape;1069;p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 name="Google Shape;1070;p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 name="Google Shape;1072;p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 name="Google Shape;1073;p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 name="Google Shape;1369;p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 name="Google Shape;1370;p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 name="Google Shape;1371;p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 name="Google Shape;1372;p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 name="Google Shape;1373;p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 name="Google Shape;1374;p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 name="Google Shape;1375;p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 name="Google Shape;1376;p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 name="Google Shape;1377;p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 name="Google Shape;1378;p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 name="Google Shape;1379;p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 name="Google Shape;1380;p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 name="Google Shape;1381;p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 name="Google Shape;1382;p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 name="Google Shape;1383;p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 name="Google Shape;1384;p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 name="Google Shape;1385;p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 name="Google Shape;1386;p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 name="Google Shape;1387;p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 name="Google Shape;1388;p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 name="Google Shape;1389;p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 name="Google Shape;1390;p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 name="Google Shape;1391;p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 name="Google Shape;1393;p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 name="Google Shape;1395;p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 name="Google Shape;1396;p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 name="Google Shape;1397;p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 name="Google Shape;1399;p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 name="Google Shape;1401;p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 name="Google Shape;1402;p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 name="Google Shape;1403;p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 name="Google Shape;1405;p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 name="Google Shape;1407;p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 name="Google Shape;1408;p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 name="Google Shape;1409;p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 name="Google Shape;1411;p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 name="Google Shape;1413;p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 name="Google Shape;1414;p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 name="Google Shape;1415;p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 name="Google Shape;1416;p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 name="Google Shape;1417;p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 name="Google Shape;1418;p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 name="Google Shape;1419;p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 name="Google Shape;1420;p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 name="Google Shape;1421;p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 name="Google Shape;1422;p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 name="Google Shape;1423;p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 name="Google Shape;1424;p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 name="Google Shape;1425;p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 name="Google Shape;1426;p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 name="Google Shape;1427;p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 name="Google Shape;1428;p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 name="Google Shape;1429;p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 name="Google Shape;1430;p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 name="Google Shape;1431;p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 name="Google Shape;1432;p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 name="Google Shape;1433;p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 name="Google Shape;1434;p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 name="Google Shape;1435;p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 name="Google Shape;1436;p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 name="Google Shape;1437;p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 name="Google Shape;1438;p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 name="Google Shape;1439;p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 name="Google Shape;1440;p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 name="Google Shape;1441;p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 name="Google Shape;1442;p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 name="Google Shape;1443;p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 name="Google Shape;1444;p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 name="Google Shape;1445;p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 name="Google Shape;1446;p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 name="Google Shape;1447;p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 name="Google Shape;1448;p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 name="Google Shape;1449;p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 name="Google Shape;1450;p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 name="Google Shape;1451;p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 name="Google Shape;1452;p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 name="Google Shape;1453;p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 name="Google Shape;1454;p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 name="Google Shape;1455;p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 name="Google Shape;1456;p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 name="Google Shape;1457;p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 name="Google Shape;1458;p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 name="Google Shape;1459;p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 name="Google Shape;1460;p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 name="Google Shape;1461;p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 name="Google Shape;1462;p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 name="Google Shape;1463;p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 name="Google Shape;1464;p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 name="Google Shape;1465;p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 name="Google Shape;1466;p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 name="Google Shape;1467;p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 name="Google Shape;1468;p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 name="Google Shape;1469;p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 name="Google Shape;1470;p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 name="Google Shape;1471;p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 name="Google Shape;1472;p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 name="Google Shape;1473;p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 name="Google Shape;1474;p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 name="Google Shape;1475;p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 name="Google Shape;1476;p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 name="Google Shape;1477;p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 name="Google Shape;1478;p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 name="Google Shape;1479;p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 name="Google Shape;1480;p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 name="Google Shape;1481;p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 name="Google Shape;1482;p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 name="Google Shape;1483;p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 name="Google Shape;1484;p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 name="Google Shape;1485;p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 name="Google Shape;1486;p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 name="Google Shape;1487;p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 name="Google Shape;1644;p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 name="Google Shape;1645;p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 name="Google Shape;1646;p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 name="Google Shape;1647;p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 name="Google Shape;1648;p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 name="Google Shape;1649;p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 name="Google Shape;1651;p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 name="Google Shape;1652;p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 name="Google Shape;1653;p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 name="Google Shape;1654;p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 name="Google Shape;1884;p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 name="Google Shape;1885;p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 name="Google Shape;1886;p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 name="Google Shape;1887;p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 name="Google Shape;1888;p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 name="Google Shape;1889;p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 name="Google Shape;1890;p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 name="Google Shape;1891;p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 name="Google Shape;1892;p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 name="Google Shape;1893;p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 name="Google Shape;1894;p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 name="Google Shape;1895;p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 name="Google Shape;1896;p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 name="Google Shape;1897;p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 name="Google Shape;1898;p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 name="Google Shape;1899;p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 name="Google Shape;1900;p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 name="Google Shape;1901;p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 name="Google Shape;1902;p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 name="Google Shape;1903;p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 name="Google Shape;1904;p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 name="Google Shape;1905;p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 name="Google Shape;1906;p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 name="Google Shape;1907;p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 name="Google Shape;1908;p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 name="Google Shape;1909;p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 name="Google Shape;1910;p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 name="Google Shape;1911;p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 name="Google Shape;1912;p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 name="Google Shape;1913;p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 name="Google Shape;1914;p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 name="Google Shape;1915;p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 name="Google Shape;1916;p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 name="Google Shape;1917;p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 name="Google Shape;1918;p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 name="Google Shape;1919;p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 name="Google Shape;1920;p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 name="Google Shape;1921;p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 name="Google Shape;1922;p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 name="Google Shape;1923;p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 name="Google Shape;1924;p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 name="Google Shape;1925;p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 name="Google Shape;1926;p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 name="Google Shape;1927;p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 name="Google Shape;1928;p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 name="Google Shape;1929;p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 name="Google Shape;1930;p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 name="Google Shape;1931;p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 name="Google Shape;1932;p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 name="Google Shape;1933;p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 name="Google Shape;1934;p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 name="Google Shape;1935;p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 name="Google Shape;1936;p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 name="Google Shape;1937;p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 name="Google Shape;1938;p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 name="Google Shape;1939;p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 name="Google Shape;1940;p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 name="Google Shape;1941;p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 name="Google Shape;1942;p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 name="Google Shape;1943;p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 name="Google Shape;1944;p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 name="Google Shape;1945;p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 name="Google Shape;1946;p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 name="Google Shape;1947;p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 name="Google Shape;1948;p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 name="Google Shape;1949;p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 name="Google Shape;1950;p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 name="Google Shape;1951;p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 name="Google Shape;1952;p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 name="Google Shape;1953;p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 name="Google Shape;1954;p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 name="Google Shape;1955;p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 name="Google Shape;1956;p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 name="Google Shape;1957;p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 name="Google Shape;1958;p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 name="Google Shape;1959;p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 name="Google Shape;1960;p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 name="Google Shape;1961;p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 name="Google Shape;1962;p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 name="Google Shape;1963;p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 name="Google Shape;1964;p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 name="Google Shape;1965;p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 name="Google Shape;1966;p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7" name="Google Shape;1967;p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8" name="Google Shape;1968;p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9" name="Google Shape;1969;p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0" name="Google Shape;1970;p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1" name="Google Shape;1971;p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2" name="Google Shape;1972;p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3" name="Google Shape;1973;p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4" name="Google Shape;1974;p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5" name="Google Shape;1975;p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6" name="Google Shape;1976;p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7" name="Google Shape;1977;p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8" name="Google Shape;1978;p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9" name="Google Shape;1979;p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0" name="Google Shape;1980;p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1" name="Google Shape;1981;p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2" name="Google Shape;1982;p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3" name="Google Shape;1983;p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4" name="Google Shape;1984;p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5" name="Google Shape;1985;p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6" name="Google Shape;1986;p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7" name="Google Shape;1987;p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8" name="Google Shape;1988;p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9" name="Google Shape;1989;p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0" name="Google Shape;1990;p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1" name="Google Shape;1991;p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2" name="Google Shape;1992;p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3" name="Google Shape;1993;p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4" name="Google Shape;1994;p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5" name="Google Shape;1995;p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6" name="Google Shape;1996;p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7" name="Google Shape;1997;p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8" name="Google Shape;1998;p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9" name="Google Shape;1999;p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0" name="Google Shape;2000;p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1" name="Google Shape;2001;p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2" name="Google Shape;2002;p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3" name="Google Shape;2003;p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4" name="Google Shape;2004;p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5" name="Google Shape;2005;p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6" name="Google Shape;2006;p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7" name="Google Shape;2007;p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8" name="Google Shape;2008;p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9" name="Google Shape;2009;p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0" name="Google Shape;2010;p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1" name="Google Shape;2011;p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2" name="Google Shape;2012;p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3" name="Google Shape;2013;p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4" name="Google Shape;2014;p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5" name="Google Shape;2015;p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6" name="Google Shape;2016;p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7" name="Google Shape;2017;p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8" name="Google Shape;2018;p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9" name="Google Shape;2019;p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0" name="Google Shape;2020;p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1" name="Google Shape;2021;p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2" name="Google Shape;2022;p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3" name="Google Shape;2023;p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4" name="Google Shape;2024;p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5" name="Google Shape;2025;p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6" name="Google Shape;2026;p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7" name="Google Shape;2027;p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8" name="Google Shape;2028;p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9" name="Google Shape;2029;p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0" name="Google Shape;2030;p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1" name="Google Shape;2031;p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2" name="Google Shape;2032;p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3" name="Google Shape;2033;p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4" name="Google Shape;2034;p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5" name="Google Shape;2035;p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6" name="Google Shape;2036;p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7" name="Google Shape;2037;p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8" name="Google Shape;2038;p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9" name="Google Shape;2039;p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0" name="Google Shape;2040;p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1" name="Google Shape;2041;p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2" name="Google Shape;2042;p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3" name="Google Shape;2043;p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4" name="Google Shape;2044;p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5" name="Google Shape;2045;p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6" name="Google Shape;2046;p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7" name="Google Shape;2047;p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8" name="Google Shape;2048;p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9" name="Google Shape;2049;p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0" name="Google Shape;2050;p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1" name="Google Shape;2051;p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2" name="Google Shape;2052;p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3" name="Google Shape;2053;p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4" name="Google Shape;2054;p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5" name="Google Shape;2055;p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6" name="Google Shape;2056;p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7" name="Google Shape;2057;p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8" name="Google Shape;2058;p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9" name="Google Shape;2059;p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0" name="Google Shape;2060;p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1" name="Google Shape;2061;p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2" name="Google Shape;2062;p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3" name="Google Shape;2063;p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4" name="Google Shape;2064;p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5" name="Google Shape;2065;p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66" name="Google Shape;2066;p9"/>
          <p:cNvGrpSpPr/>
          <p:nvPr/>
        </p:nvGrpSpPr>
        <p:grpSpPr>
          <a:xfrm>
            <a:off x="3574273" y="2854307"/>
            <a:ext cx="2241344" cy="1330656"/>
            <a:chOff x="3597785" y="3065882"/>
            <a:chExt cx="2241344" cy="1330656"/>
          </a:xfrm>
        </p:grpSpPr>
        <p:grpSp>
          <p:nvGrpSpPr>
            <p:cNvPr id="2067" name="Google Shape;2067;p9"/>
            <p:cNvGrpSpPr/>
            <p:nvPr/>
          </p:nvGrpSpPr>
          <p:grpSpPr>
            <a:xfrm>
              <a:off x="5296908" y="3937355"/>
              <a:ext cx="143198" cy="32380"/>
              <a:chOff x="5296908" y="3937355"/>
              <a:chExt cx="143198" cy="32380"/>
            </a:xfrm>
          </p:grpSpPr>
          <p:sp>
            <p:nvSpPr>
              <p:cNvPr id="2068" name="Google Shape;2068;p9"/>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069" name="Google Shape;2069;p9"/>
              <p:cNvGrpSpPr/>
              <p:nvPr/>
            </p:nvGrpSpPr>
            <p:grpSpPr>
              <a:xfrm>
                <a:off x="5402331" y="3937355"/>
                <a:ext cx="37776" cy="32380"/>
                <a:chOff x="5402331" y="3937355"/>
                <a:chExt cx="37776" cy="32380"/>
              </a:xfrm>
            </p:grpSpPr>
            <p:sp>
              <p:nvSpPr>
                <p:cNvPr id="2070" name="Google Shape;2070;p9"/>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1" name="Google Shape;2071;p9"/>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72" name="Google Shape;2072;p9"/>
              <p:cNvGrpSpPr/>
              <p:nvPr/>
            </p:nvGrpSpPr>
            <p:grpSpPr>
              <a:xfrm>
                <a:off x="5296908" y="3937355"/>
                <a:ext cx="37783" cy="32380"/>
                <a:chOff x="5296908" y="3937355"/>
                <a:chExt cx="37783" cy="32380"/>
              </a:xfrm>
            </p:grpSpPr>
            <p:sp>
              <p:nvSpPr>
                <p:cNvPr id="2073" name="Google Shape;2073;p9"/>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9"/>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075" name="Google Shape;2075;p9"/>
            <p:cNvGrpSpPr/>
            <p:nvPr/>
          </p:nvGrpSpPr>
          <p:grpSpPr>
            <a:xfrm>
              <a:off x="4724163" y="3119631"/>
              <a:ext cx="120838" cy="84218"/>
              <a:chOff x="4724163" y="3119631"/>
              <a:chExt cx="120838" cy="84218"/>
            </a:xfrm>
          </p:grpSpPr>
          <p:grpSp>
            <p:nvGrpSpPr>
              <p:cNvPr id="2076" name="Google Shape;2076;p9"/>
              <p:cNvGrpSpPr/>
              <p:nvPr/>
            </p:nvGrpSpPr>
            <p:grpSpPr>
              <a:xfrm>
                <a:off x="4746712" y="3132773"/>
                <a:ext cx="86869" cy="56424"/>
                <a:chOff x="4746712" y="3132773"/>
                <a:chExt cx="86869" cy="56424"/>
              </a:xfrm>
            </p:grpSpPr>
            <p:sp>
              <p:nvSpPr>
                <p:cNvPr id="2077" name="Google Shape;2077;p9"/>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9"/>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79" name="Google Shape;2079;p9"/>
              <p:cNvGrpSpPr/>
              <p:nvPr/>
            </p:nvGrpSpPr>
            <p:grpSpPr>
              <a:xfrm>
                <a:off x="4773634" y="3143336"/>
                <a:ext cx="37776" cy="32451"/>
                <a:chOff x="4773634" y="3143336"/>
                <a:chExt cx="37776" cy="32451"/>
              </a:xfrm>
            </p:grpSpPr>
            <p:sp>
              <p:nvSpPr>
                <p:cNvPr id="2080" name="Google Shape;2080;p9"/>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9"/>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82" name="Google Shape;2082;p9"/>
              <p:cNvGrpSpPr/>
              <p:nvPr/>
            </p:nvGrpSpPr>
            <p:grpSpPr>
              <a:xfrm>
                <a:off x="4724163" y="3131248"/>
                <a:ext cx="37776" cy="32459"/>
                <a:chOff x="4724163" y="3131248"/>
                <a:chExt cx="37776" cy="32459"/>
              </a:xfrm>
            </p:grpSpPr>
            <p:sp>
              <p:nvSpPr>
                <p:cNvPr id="2083" name="Google Shape;2083;p9"/>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9"/>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85" name="Google Shape;2085;p9"/>
              <p:cNvGrpSpPr/>
              <p:nvPr/>
            </p:nvGrpSpPr>
            <p:grpSpPr>
              <a:xfrm>
                <a:off x="4755081" y="3176054"/>
                <a:ext cx="32357" cy="27795"/>
                <a:chOff x="4755081" y="3176054"/>
                <a:chExt cx="32357" cy="27795"/>
              </a:xfrm>
            </p:grpSpPr>
            <p:sp>
              <p:nvSpPr>
                <p:cNvPr id="2086" name="Google Shape;2086;p9"/>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9"/>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88" name="Google Shape;2088;p9"/>
              <p:cNvGrpSpPr/>
              <p:nvPr/>
            </p:nvGrpSpPr>
            <p:grpSpPr>
              <a:xfrm>
                <a:off x="4812550" y="3119631"/>
                <a:ext cx="32451" cy="27803"/>
                <a:chOff x="4812550" y="3119631"/>
                <a:chExt cx="32451" cy="27803"/>
              </a:xfrm>
            </p:grpSpPr>
            <p:sp>
              <p:nvSpPr>
                <p:cNvPr id="2089" name="Google Shape;2089;p9"/>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9"/>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091" name="Google Shape;2091;p9"/>
            <p:cNvGrpSpPr/>
            <p:nvPr/>
          </p:nvGrpSpPr>
          <p:grpSpPr>
            <a:xfrm>
              <a:off x="5382826" y="4027197"/>
              <a:ext cx="268967" cy="250422"/>
              <a:chOff x="5382826" y="4027197"/>
              <a:chExt cx="268967" cy="250422"/>
            </a:xfrm>
          </p:grpSpPr>
          <p:grpSp>
            <p:nvGrpSpPr>
              <p:cNvPr id="2092" name="Google Shape;2092;p9"/>
              <p:cNvGrpSpPr/>
              <p:nvPr/>
            </p:nvGrpSpPr>
            <p:grpSpPr>
              <a:xfrm>
                <a:off x="5405280" y="4042510"/>
                <a:ext cx="237570" cy="218647"/>
                <a:chOff x="5405280" y="4042510"/>
                <a:chExt cx="237570" cy="218647"/>
              </a:xfrm>
            </p:grpSpPr>
            <p:sp>
              <p:nvSpPr>
                <p:cNvPr id="2093" name="Google Shape;2093;p9"/>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9"/>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9"/>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9"/>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9"/>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9"/>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99" name="Google Shape;2099;p9"/>
              <p:cNvGrpSpPr/>
              <p:nvPr/>
            </p:nvGrpSpPr>
            <p:grpSpPr>
              <a:xfrm>
                <a:off x="5382826" y="4125549"/>
                <a:ext cx="37776" cy="32380"/>
                <a:chOff x="5382826" y="4125549"/>
                <a:chExt cx="37776" cy="32380"/>
              </a:xfrm>
            </p:grpSpPr>
            <p:sp>
              <p:nvSpPr>
                <p:cNvPr id="2100" name="Google Shape;2100;p9"/>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9"/>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02" name="Google Shape;2102;p9"/>
              <p:cNvGrpSpPr/>
              <p:nvPr/>
            </p:nvGrpSpPr>
            <p:grpSpPr>
              <a:xfrm>
                <a:off x="5475680" y="4195587"/>
                <a:ext cx="37783" cy="32364"/>
                <a:chOff x="5475680" y="4195587"/>
                <a:chExt cx="37783" cy="32364"/>
              </a:xfrm>
            </p:grpSpPr>
            <p:sp>
              <p:nvSpPr>
                <p:cNvPr id="2103" name="Google Shape;2103;p9"/>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9"/>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05" name="Google Shape;2105;p9"/>
              <p:cNvGrpSpPr/>
              <p:nvPr/>
            </p:nvGrpSpPr>
            <p:grpSpPr>
              <a:xfrm>
                <a:off x="5532575" y="4027197"/>
                <a:ext cx="33308" cy="32262"/>
                <a:chOff x="5532575" y="4027197"/>
                <a:chExt cx="33308" cy="32262"/>
              </a:xfrm>
            </p:grpSpPr>
            <p:sp>
              <p:nvSpPr>
                <p:cNvPr id="2106" name="Google Shape;2106;p9"/>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9"/>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08" name="Google Shape;2108;p9"/>
              <p:cNvGrpSpPr/>
              <p:nvPr/>
            </p:nvGrpSpPr>
            <p:grpSpPr>
              <a:xfrm>
                <a:off x="5590706" y="4245348"/>
                <a:ext cx="33497" cy="32270"/>
                <a:chOff x="5590706" y="4245348"/>
                <a:chExt cx="33497" cy="32270"/>
              </a:xfrm>
            </p:grpSpPr>
            <p:sp>
              <p:nvSpPr>
                <p:cNvPr id="2109" name="Google Shape;2109;p9"/>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9"/>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1" name="Google Shape;2111;p9"/>
              <p:cNvGrpSpPr/>
              <p:nvPr/>
            </p:nvGrpSpPr>
            <p:grpSpPr>
              <a:xfrm>
                <a:off x="5618681" y="4109677"/>
                <a:ext cx="33112" cy="32357"/>
                <a:chOff x="5618681" y="4109677"/>
                <a:chExt cx="33112" cy="32357"/>
              </a:xfrm>
            </p:grpSpPr>
            <p:sp>
              <p:nvSpPr>
                <p:cNvPr id="2112" name="Google Shape;2112;p9"/>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9"/>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4" name="Google Shape;2114;p9"/>
              <p:cNvGrpSpPr/>
              <p:nvPr/>
            </p:nvGrpSpPr>
            <p:grpSpPr>
              <a:xfrm>
                <a:off x="5479298" y="4128262"/>
                <a:ext cx="31405" cy="26906"/>
                <a:chOff x="5479298" y="4128262"/>
                <a:chExt cx="31405" cy="26906"/>
              </a:xfrm>
            </p:grpSpPr>
            <p:sp>
              <p:nvSpPr>
                <p:cNvPr id="2115" name="Google Shape;2115;p9"/>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6" name="Google Shape;2116;p9"/>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7" name="Google Shape;2117;p9"/>
              <p:cNvGrpSpPr/>
              <p:nvPr/>
            </p:nvGrpSpPr>
            <p:grpSpPr>
              <a:xfrm>
                <a:off x="5582903" y="4180116"/>
                <a:ext cx="31499" cy="26898"/>
                <a:chOff x="5582903" y="4180116"/>
                <a:chExt cx="31499" cy="26898"/>
              </a:xfrm>
            </p:grpSpPr>
            <p:sp>
              <p:nvSpPr>
                <p:cNvPr id="2118" name="Google Shape;2118;p9"/>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9" name="Google Shape;2119;p9"/>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120" name="Google Shape;2120;p9"/>
            <p:cNvGrpSpPr/>
            <p:nvPr/>
          </p:nvGrpSpPr>
          <p:grpSpPr>
            <a:xfrm>
              <a:off x="3977681" y="3230323"/>
              <a:ext cx="94584" cy="84085"/>
              <a:chOff x="3977681" y="3230323"/>
              <a:chExt cx="94584" cy="84085"/>
            </a:xfrm>
          </p:grpSpPr>
          <p:grpSp>
            <p:nvGrpSpPr>
              <p:cNvPr id="2121" name="Google Shape;2121;p9"/>
              <p:cNvGrpSpPr/>
              <p:nvPr/>
            </p:nvGrpSpPr>
            <p:grpSpPr>
              <a:xfrm>
                <a:off x="4000135" y="3243041"/>
                <a:ext cx="59570" cy="57186"/>
                <a:chOff x="4000135" y="3243041"/>
                <a:chExt cx="59570" cy="57186"/>
              </a:xfrm>
            </p:grpSpPr>
            <p:sp>
              <p:nvSpPr>
                <p:cNvPr id="2122" name="Google Shape;2122;p9"/>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9"/>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9"/>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25" name="Google Shape;2125;p9"/>
              <p:cNvGrpSpPr/>
              <p:nvPr/>
            </p:nvGrpSpPr>
            <p:grpSpPr>
              <a:xfrm>
                <a:off x="3977681" y="3245872"/>
                <a:ext cx="37783" cy="32380"/>
                <a:chOff x="3977681" y="3245872"/>
                <a:chExt cx="37783" cy="32380"/>
              </a:xfrm>
            </p:grpSpPr>
            <p:sp>
              <p:nvSpPr>
                <p:cNvPr id="2126" name="Google Shape;2126;p9"/>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9"/>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28" name="Google Shape;2128;p9"/>
              <p:cNvGrpSpPr/>
              <p:nvPr/>
            </p:nvGrpSpPr>
            <p:grpSpPr>
              <a:xfrm>
                <a:off x="4040860" y="3262672"/>
                <a:ext cx="31405" cy="27001"/>
                <a:chOff x="4040860" y="3262672"/>
                <a:chExt cx="31405" cy="27001"/>
              </a:xfrm>
            </p:grpSpPr>
            <p:sp>
              <p:nvSpPr>
                <p:cNvPr id="2129" name="Google Shape;2129;p9"/>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9"/>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31" name="Google Shape;2131;p9"/>
              <p:cNvGrpSpPr/>
              <p:nvPr/>
            </p:nvGrpSpPr>
            <p:grpSpPr>
              <a:xfrm>
                <a:off x="4021072" y="3230323"/>
                <a:ext cx="31397" cy="26906"/>
                <a:chOff x="4021072" y="3230323"/>
                <a:chExt cx="31397" cy="26906"/>
              </a:xfrm>
            </p:grpSpPr>
            <p:sp>
              <p:nvSpPr>
                <p:cNvPr id="2132" name="Google Shape;2132;p9"/>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9"/>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34" name="Google Shape;2134;p9"/>
              <p:cNvGrpSpPr/>
              <p:nvPr/>
            </p:nvGrpSpPr>
            <p:grpSpPr>
              <a:xfrm>
                <a:off x="4001472" y="3287462"/>
                <a:ext cx="31499" cy="26945"/>
                <a:chOff x="4001472" y="3287462"/>
                <a:chExt cx="31499" cy="26945"/>
              </a:xfrm>
            </p:grpSpPr>
            <p:sp>
              <p:nvSpPr>
                <p:cNvPr id="2135" name="Google Shape;2135;p9"/>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9"/>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137" name="Google Shape;2137;p9"/>
            <p:cNvGrpSpPr/>
            <p:nvPr/>
          </p:nvGrpSpPr>
          <p:grpSpPr>
            <a:xfrm>
              <a:off x="4084715" y="3258865"/>
              <a:ext cx="184961" cy="137268"/>
              <a:chOff x="4084715" y="3258865"/>
              <a:chExt cx="184961" cy="137268"/>
            </a:xfrm>
          </p:grpSpPr>
          <p:grpSp>
            <p:nvGrpSpPr>
              <p:cNvPr id="2138" name="Google Shape;2138;p9"/>
              <p:cNvGrpSpPr/>
              <p:nvPr/>
            </p:nvGrpSpPr>
            <p:grpSpPr>
              <a:xfrm>
                <a:off x="4107453" y="3271583"/>
                <a:ext cx="153470" cy="110275"/>
                <a:chOff x="4107453" y="3271583"/>
                <a:chExt cx="153470" cy="110275"/>
              </a:xfrm>
            </p:grpSpPr>
            <p:sp>
              <p:nvSpPr>
                <p:cNvPr id="2139" name="Google Shape;2139;p9"/>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9"/>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9"/>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9"/>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43" name="Google Shape;2143;p9"/>
              <p:cNvGrpSpPr/>
              <p:nvPr/>
            </p:nvGrpSpPr>
            <p:grpSpPr>
              <a:xfrm>
                <a:off x="4136947" y="3258865"/>
                <a:ext cx="31499" cy="27001"/>
                <a:chOff x="4136947" y="3258865"/>
                <a:chExt cx="31499" cy="27001"/>
              </a:xfrm>
            </p:grpSpPr>
            <p:sp>
              <p:nvSpPr>
                <p:cNvPr id="2144" name="Google Shape;2144;p9"/>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9"/>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46" name="Google Shape;2146;p9"/>
              <p:cNvGrpSpPr/>
              <p:nvPr/>
            </p:nvGrpSpPr>
            <p:grpSpPr>
              <a:xfrm>
                <a:off x="4084715" y="3266478"/>
                <a:ext cx="31468" cy="26898"/>
                <a:chOff x="4084715" y="3266478"/>
                <a:chExt cx="31468" cy="26898"/>
              </a:xfrm>
            </p:grpSpPr>
            <p:sp>
              <p:nvSpPr>
                <p:cNvPr id="2147" name="Google Shape;2147;p9"/>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9"/>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49" name="Google Shape;2149;p9"/>
              <p:cNvGrpSpPr/>
              <p:nvPr/>
            </p:nvGrpSpPr>
            <p:grpSpPr>
              <a:xfrm>
                <a:off x="4159213" y="3279849"/>
                <a:ext cx="31405" cy="26945"/>
                <a:chOff x="4159213" y="3279849"/>
                <a:chExt cx="31405" cy="26945"/>
              </a:xfrm>
            </p:grpSpPr>
            <p:sp>
              <p:nvSpPr>
                <p:cNvPr id="2150" name="Google Shape;2150;p9"/>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9"/>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2" name="Google Shape;2152;p9"/>
              <p:cNvGrpSpPr/>
              <p:nvPr/>
            </p:nvGrpSpPr>
            <p:grpSpPr>
              <a:xfrm>
                <a:off x="4201550" y="3266502"/>
                <a:ext cx="31405" cy="26883"/>
                <a:chOff x="4201550" y="3266502"/>
                <a:chExt cx="31405" cy="26883"/>
              </a:xfrm>
            </p:grpSpPr>
            <p:sp>
              <p:nvSpPr>
                <p:cNvPr id="2153" name="Google Shape;2153;p9"/>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9"/>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5" name="Google Shape;2155;p9"/>
              <p:cNvGrpSpPr/>
              <p:nvPr/>
            </p:nvGrpSpPr>
            <p:grpSpPr>
              <a:xfrm>
                <a:off x="4201550" y="3338278"/>
                <a:ext cx="31405" cy="26930"/>
                <a:chOff x="4201550" y="3338278"/>
                <a:chExt cx="31405" cy="26930"/>
              </a:xfrm>
            </p:grpSpPr>
            <p:sp>
              <p:nvSpPr>
                <p:cNvPr id="2156" name="Google Shape;2156;p9"/>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9"/>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8" name="Google Shape;2158;p9"/>
              <p:cNvGrpSpPr/>
              <p:nvPr/>
            </p:nvGrpSpPr>
            <p:grpSpPr>
              <a:xfrm>
                <a:off x="4238272" y="3369132"/>
                <a:ext cx="31405" cy="27001"/>
                <a:chOff x="4238272" y="3369132"/>
                <a:chExt cx="31405" cy="27001"/>
              </a:xfrm>
            </p:grpSpPr>
            <p:sp>
              <p:nvSpPr>
                <p:cNvPr id="2159" name="Google Shape;2159;p9"/>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9"/>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161" name="Google Shape;2161;p9"/>
            <p:cNvGrpSpPr/>
            <p:nvPr/>
          </p:nvGrpSpPr>
          <p:grpSpPr>
            <a:xfrm>
              <a:off x="4068639" y="3200169"/>
              <a:ext cx="77643" cy="37272"/>
              <a:chOff x="4068639" y="3200169"/>
              <a:chExt cx="77643" cy="37272"/>
            </a:xfrm>
          </p:grpSpPr>
          <p:sp>
            <p:nvSpPr>
              <p:cNvPr id="2162" name="Google Shape;2162;p9"/>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163" name="Google Shape;2163;p9"/>
              <p:cNvGrpSpPr/>
              <p:nvPr/>
            </p:nvGrpSpPr>
            <p:grpSpPr>
              <a:xfrm>
                <a:off x="4114878" y="3200169"/>
                <a:ext cx="31405" cy="26993"/>
                <a:chOff x="4114878" y="3200169"/>
                <a:chExt cx="31405" cy="26993"/>
              </a:xfrm>
            </p:grpSpPr>
            <p:sp>
              <p:nvSpPr>
                <p:cNvPr id="2164" name="Google Shape;2164;p9"/>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9"/>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66" name="Google Shape;2166;p9"/>
              <p:cNvGrpSpPr/>
              <p:nvPr/>
            </p:nvGrpSpPr>
            <p:grpSpPr>
              <a:xfrm>
                <a:off x="4068639" y="3210535"/>
                <a:ext cx="31499" cy="26906"/>
                <a:chOff x="4068639" y="3210535"/>
                <a:chExt cx="31499" cy="26906"/>
              </a:xfrm>
            </p:grpSpPr>
            <p:sp>
              <p:nvSpPr>
                <p:cNvPr id="2167" name="Google Shape;2167;p9"/>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9"/>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169" name="Google Shape;2169;p9"/>
            <p:cNvGrpSpPr/>
            <p:nvPr/>
          </p:nvGrpSpPr>
          <p:grpSpPr>
            <a:xfrm>
              <a:off x="3869702" y="3066935"/>
              <a:ext cx="382664" cy="190294"/>
              <a:chOff x="3869702" y="3066935"/>
              <a:chExt cx="382664" cy="190294"/>
            </a:xfrm>
          </p:grpSpPr>
          <p:grpSp>
            <p:nvGrpSpPr>
              <p:cNvPr id="2170" name="Google Shape;2170;p9"/>
              <p:cNvGrpSpPr/>
              <p:nvPr/>
            </p:nvGrpSpPr>
            <p:grpSpPr>
              <a:xfrm>
                <a:off x="3888633" y="3082351"/>
                <a:ext cx="351172" cy="160698"/>
                <a:chOff x="3888633" y="3082351"/>
                <a:chExt cx="351172" cy="160698"/>
              </a:xfrm>
            </p:grpSpPr>
            <p:sp>
              <p:nvSpPr>
                <p:cNvPr id="2171" name="Google Shape;2171;p9"/>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9"/>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9"/>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9"/>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9"/>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9"/>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77" name="Google Shape;2177;p9"/>
              <p:cNvGrpSpPr/>
              <p:nvPr/>
            </p:nvGrpSpPr>
            <p:grpSpPr>
              <a:xfrm>
                <a:off x="4143703" y="3066935"/>
                <a:ext cx="37783" cy="32357"/>
                <a:chOff x="4143703" y="3066935"/>
                <a:chExt cx="37783" cy="32357"/>
              </a:xfrm>
            </p:grpSpPr>
            <p:sp>
              <p:nvSpPr>
                <p:cNvPr id="2178" name="Google Shape;2178;p9"/>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9"/>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0" name="Google Shape;2180;p9"/>
              <p:cNvGrpSpPr/>
              <p:nvPr/>
            </p:nvGrpSpPr>
            <p:grpSpPr>
              <a:xfrm>
                <a:off x="4044565" y="3103563"/>
                <a:ext cx="37783" cy="32451"/>
                <a:chOff x="4044565" y="3103563"/>
                <a:chExt cx="37783" cy="32451"/>
              </a:xfrm>
            </p:grpSpPr>
            <p:sp>
              <p:nvSpPr>
                <p:cNvPr id="2181" name="Google Shape;2181;p9"/>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9"/>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3" name="Google Shape;2183;p9"/>
              <p:cNvGrpSpPr/>
              <p:nvPr/>
            </p:nvGrpSpPr>
            <p:grpSpPr>
              <a:xfrm>
                <a:off x="4017454" y="3188237"/>
                <a:ext cx="37776" cy="32357"/>
                <a:chOff x="4017454" y="3188237"/>
                <a:chExt cx="37776" cy="32357"/>
              </a:xfrm>
            </p:grpSpPr>
            <p:sp>
              <p:nvSpPr>
                <p:cNvPr id="2184" name="Google Shape;2184;p9"/>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9"/>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6" name="Google Shape;2186;p9"/>
              <p:cNvGrpSpPr/>
              <p:nvPr/>
            </p:nvGrpSpPr>
            <p:grpSpPr>
              <a:xfrm>
                <a:off x="3921548" y="3157509"/>
                <a:ext cx="37783" cy="32357"/>
                <a:chOff x="3921548" y="3157509"/>
                <a:chExt cx="37783" cy="32357"/>
              </a:xfrm>
            </p:grpSpPr>
            <p:sp>
              <p:nvSpPr>
                <p:cNvPr id="2187" name="Google Shape;2187;p9"/>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9"/>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9" name="Google Shape;2189;p9"/>
              <p:cNvGrpSpPr/>
              <p:nvPr/>
            </p:nvGrpSpPr>
            <p:grpSpPr>
              <a:xfrm>
                <a:off x="3939056" y="3211620"/>
                <a:ext cx="37783" cy="32380"/>
                <a:chOff x="3939056" y="3211620"/>
                <a:chExt cx="37783" cy="32380"/>
              </a:xfrm>
            </p:grpSpPr>
            <p:sp>
              <p:nvSpPr>
                <p:cNvPr id="2190" name="Google Shape;2190;p9"/>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9"/>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92" name="Google Shape;2192;p9"/>
              <p:cNvGrpSpPr/>
              <p:nvPr/>
            </p:nvGrpSpPr>
            <p:grpSpPr>
              <a:xfrm>
                <a:off x="4176240" y="3136965"/>
                <a:ext cx="31405" cy="26930"/>
                <a:chOff x="4176240" y="3136965"/>
                <a:chExt cx="31405" cy="26930"/>
              </a:xfrm>
            </p:grpSpPr>
            <p:sp>
              <p:nvSpPr>
                <p:cNvPr id="2193" name="Google Shape;2193;p9"/>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9"/>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95" name="Google Shape;2195;p9"/>
              <p:cNvGrpSpPr/>
              <p:nvPr/>
            </p:nvGrpSpPr>
            <p:grpSpPr>
              <a:xfrm>
                <a:off x="4133148" y="3152593"/>
                <a:ext cx="31499" cy="27001"/>
                <a:chOff x="4133148" y="3152593"/>
                <a:chExt cx="31499" cy="27001"/>
              </a:xfrm>
            </p:grpSpPr>
            <p:sp>
              <p:nvSpPr>
                <p:cNvPr id="2196" name="Google Shape;2196;p9"/>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9"/>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98" name="Google Shape;2198;p9"/>
              <p:cNvGrpSpPr/>
              <p:nvPr/>
            </p:nvGrpSpPr>
            <p:grpSpPr>
              <a:xfrm>
                <a:off x="4220866" y="3073534"/>
                <a:ext cx="31499" cy="26898"/>
                <a:chOff x="4220866" y="3073534"/>
                <a:chExt cx="31499" cy="26898"/>
              </a:xfrm>
            </p:grpSpPr>
            <p:sp>
              <p:nvSpPr>
                <p:cNvPr id="2199" name="Google Shape;2199;p9"/>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0" name="Google Shape;2200;p9"/>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01" name="Google Shape;2201;p9"/>
              <p:cNvGrpSpPr/>
              <p:nvPr/>
            </p:nvGrpSpPr>
            <p:grpSpPr>
              <a:xfrm>
                <a:off x="3869702" y="3230323"/>
                <a:ext cx="31499" cy="26906"/>
                <a:chOff x="3869702" y="3230323"/>
                <a:chExt cx="31499" cy="26906"/>
              </a:xfrm>
            </p:grpSpPr>
            <p:sp>
              <p:nvSpPr>
                <p:cNvPr id="2202" name="Google Shape;2202;p9"/>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9"/>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204" name="Google Shape;2204;p9"/>
            <p:cNvGrpSpPr/>
            <p:nvPr/>
          </p:nvGrpSpPr>
          <p:grpSpPr>
            <a:xfrm>
              <a:off x="4271383" y="3065882"/>
              <a:ext cx="304556" cy="341663"/>
              <a:chOff x="4271383" y="3065882"/>
              <a:chExt cx="304556" cy="341663"/>
            </a:xfrm>
          </p:grpSpPr>
          <p:grpSp>
            <p:nvGrpSpPr>
              <p:cNvPr id="2205" name="Google Shape;2205;p9"/>
              <p:cNvGrpSpPr/>
              <p:nvPr/>
            </p:nvGrpSpPr>
            <p:grpSpPr>
              <a:xfrm>
                <a:off x="4293838" y="3078639"/>
                <a:ext cx="269353" cy="311973"/>
                <a:chOff x="4293838" y="3078639"/>
                <a:chExt cx="269353" cy="311973"/>
              </a:xfrm>
            </p:grpSpPr>
            <p:sp>
              <p:nvSpPr>
                <p:cNvPr id="2206" name="Google Shape;2206;p9"/>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9"/>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9"/>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9"/>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9"/>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9"/>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9"/>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9"/>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9"/>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9"/>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9"/>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9"/>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9"/>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9"/>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0" name="Google Shape;2220;p9"/>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1" name="Google Shape;2221;p9"/>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9"/>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23" name="Google Shape;2223;p9"/>
              <p:cNvGrpSpPr/>
              <p:nvPr/>
            </p:nvGrpSpPr>
            <p:grpSpPr>
              <a:xfrm>
                <a:off x="4538164" y="3342061"/>
                <a:ext cx="37776" cy="32380"/>
                <a:chOff x="4538164" y="3342061"/>
                <a:chExt cx="37776" cy="32380"/>
              </a:xfrm>
            </p:grpSpPr>
            <p:sp>
              <p:nvSpPr>
                <p:cNvPr id="2224" name="Google Shape;2224;p9"/>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9"/>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26" name="Google Shape;2226;p9"/>
              <p:cNvGrpSpPr/>
              <p:nvPr/>
            </p:nvGrpSpPr>
            <p:grpSpPr>
              <a:xfrm>
                <a:off x="4271383" y="3194742"/>
                <a:ext cx="37783" cy="32420"/>
                <a:chOff x="4271383" y="3194742"/>
                <a:chExt cx="37783" cy="32420"/>
              </a:xfrm>
            </p:grpSpPr>
            <p:sp>
              <p:nvSpPr>
                <p:cNvPr id="2227" name="Google Shape;2227;p9"/>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9"/>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29" name="Google Shape;2229;p9"/>
              <p:cNvGrpSpPr/>
              <p:nvPr/>
            </p:nvGrpSpPr>
            <p:grpSpPr>
              <a:xfrm>
                <a:off x="4284416" y="3084058"/>
                <a:ext cx="37783" cy="32357"/>
                <a:chOff x="4284416" y="3084058"/>
                <a:chExt cx="37783" cy="32357"/>
              </a:xfrm>
            </p:grpSpPr>
            <p:sp>
              <p:nvSpPr>
                <p:cNvPr id="2230" name="Google Shape;2230;p9"/>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9"/>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32" name="Google Shape;2232;p9"/>
              <p:cNvGrpSpPr/>
              <p:nvPr/>
            </p:nvGrpSpPr>
            <p:grpSpPr>
              <a:xfrm>
                <a:off x="4478697" y="3297561"/>
                <a:ext cx="37776" cy="32451"/>
                <a:chOff x="4478697" y="3297561"/>
                <a:chExt cx="37776" cy="32451"/>
              </a:xfrm>
            </p:grpSpPr>
            <p:sp>
              <p:nvSpPr>
                <p:cNvPr id="2233" name="Google Shape;2233;p9"/>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9"/>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35" name="Google Shape;2235;p9"/>
              <p:cNvGrpSpPr/>
              <p:nvPr/>
            </p:nvGrpSpPr>
            <p:grpSpPr>
              <a:xfrm>
                <a:off x="4411813" y="3331711"/>
                <a:ext cx="37776" cy="32451"/>
                <a:chOff x="4411813" y="3331711"/>
                <a:chExt cx="37776" cy="32451"/>
              </a:xfrm>
            </p:grpSpPr>
            <p:sp>
              <p:nvSpPr>
                <p:cNvPr id="2236" name="Google Shape;2236;p9"/>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9"/>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38" name="Google Shape;2238;p9"/>
              <p:cNvGrpSpPr/>
              <p:nvPr/>
            </p:nvGrpSpPr>
            <p:grpSpPr>
              <a:xfrm>
                <a:off x="4337984" y="3375188"/>
                <a:ext cx="37776" cy="32357"/>
                <a:chOff x="4337984" y="3375188"/>
                <a:chExt cx="37776" cy="32357"/>
              </a:xfrm>
            </p:grpSpPr>
            <p:sp>
              <p:nvSpPr>
                <p:cNvPr id="2239" name="Google Shape;2239;p9"/>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0" name="Google Shape;2240;p9"/>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41" name="Google Shape;2241;p9"/>
              <p:cNvGrpSpPr/>
              <p:nvPr/>
            </p:nvGrpSpPr>
            <p:grpSpPr>
              <a:xfrm>
                <a:off x="4494867" y="3090530"/>
                <a:ext cx="37878" cy="32451"/>
                <a:chOff x="4494867" y="3090530"/>
                <a:chExt cx="37878" cy="32451"/>
              </a:xfrm>
            </p:grpSpPr>
            <p:sp>
              <p:nvSpPr>
                <p:cNvPr id="2242" name="Google Shape;2242;p9"/>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3" name="Google Shape;2243;p9"/>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44" name="Google Shape;2244;p9"/>
              <p:cNvGrpSpPr/>
              <p:nvPr/>
            </p:nvGrpSpPr>
            <p:grpSpPr>
              <a:xfrm>
                <a:off x="4525124" y="3207774"/>
                <a:ext cx="37783" cy="32420"/>
                <a:chOff x="4525124" y="3207774"/>
                <a:chExt cx="37783" cy="32420"/>
              </a:xfrm>
            </p:grpSpPr>
            <p:sp>
              <p:nvSpPr>
                <p:cNvPr id="2245" name="Google Shape;2245;p9"/>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6" name="Google Shape;2246;p9"/>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47" name="Google Shape;2247;p9"/>
              <p:cNvGrpSpPr/>
              <p:nvPr/>
            </p:nvGrpSpPr>
            <p:grpSpPr>
              <a:xfrm>
                <a:off x="4440544" y="3176479"/>
                <a:ext cx="31499" cy="26898"/>
                <a:chOff x="4440544" y="3176479"/>
                <a:chExt cx="31499" cy="26898"/>
              </a:xfrm>
            </p:grpSpPr>
            <p:sp>
              <p:nvSpPr>
                <p:cNvPr id="2248" name="Google Shape;2248;p9"/>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9" name="Google Shape;2249;p9"/>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50" name="Google Shape;2250;p9"/>
              <p:cNvGrpSpPr/>
              <p:nvPr/>
            </p:nvGrpSpPr>
            <p:grpSpPr>
              <a:xfrm>
                <a:off x="4350545" y="3156400"/>
                <a:ext cx="31405" cy="27001"/>
                <a:chOff x="4350545" y="3156400"/>
                <a:chExt cx="31405" cy="27001"/>
              </a:xfrm>
            </p:grpSpPr>
            <p:sp>
              <p:nvSpPr>
                <p:cNvPr id="2251" name="Google Shape;2251;p9"/>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2" name="Google Shape;2252;p9"/>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53" name="Google Shape;2253;p9"/>
              <p:cNvGrpSpPr/>
              <p:nvPr/>
            </p:nvGrpSpPr>
            <p:grpSpPr>
              <a:xfrm>
                <a:off x="4376703" y="3255058"/>
                <a:ext cx="31405" cy="27001"/>
                <a:chOff x="4376703" y="3255058"/>
                <a:chExt cx="31405" cy="27001"/>
              </a:xfrm>
            </p:grpSpPr>
            <p:sp>
              <p:nvSpPr>
                <p:cNvPr id="2254" name="Google Shape;2254;p9"/>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5" name="Google Shape;2255;p9"/>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56" name="Google Shape;2256;p9"/>
              <p:cNvGrpSpPr/>
              <p:nvPr/>
            </p:nvGrpSpPr>
            <p:grpSpPr>
              <a:xfrm>
                <a:off x="4331322" y="3283656"/>
                <a:ext cx="31405" cy="26945"/>
                <a:chOff x="4331322" y="3283656"/>
                <a:chExt cx="31405" cy="26945"/>
              </a:xfrm>
            </p:grpSpPr>
            <p:sp>
              <p:nvSpPr>
                <p:cNvPr id="2257" name="Google Shape;2257;p9"/>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8" name="Google Shape;2258;p9"/>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59" name="Google Shape;2259;p9"/>
              <p:cNvGrpSpPr/>
              <p:nvPr/>
            </p:nvGrpSpPr>
            <p:grpSpPr>
              <a:xfrm>
                <a:off x="4380510" y="3065882"/>
                <a:ext cx="31405" cy="26938"/>
                <a:chOff x="4380510" y="3065882"/>
                <a:chExt cx="31405" cy="26938"/>
              </a:xfrm>
            </p:grpSpPr>
            <p:sp>
              <p:nvSpPr>
                <p:cNvPr id="2260" name="Google Shape;2260;p9"/>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1" name="Google Shape;2261;p9"/>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262" name="Google Shape;2262;p9"/>
            <p:cNvGrpSpPr/>
            <p:nvPr/>
          </p:nvGrpSpPr>
          <p:grpSpPr>
            <a:xfrm>
              <a:off x="4558998" y="3188237"/>
              <a:ext cx="1280131" cy="1052746"/>
              <a:chOff x="4558998" y="3188237"/>
              <a:chExt cx="1280131" cy="1052746"/>
            </a:xfrm>
          </p:grpSpPr>
          <p:sp>
            <p:nvSpPr>
              <p:cNvPr id="2263" name="Google Shape;2263;p9"/>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64" name="Google Shape;2264;p9"/>
              <p:cNvGrpSpPr/>
              <p:nvPr/>
            </p:nvGrpSpPr>
            <p:grpSpPr>
              <a:xfrm>
                <a:off x="4579164" y="3203653"/>
                <a:ext cx="1244833" cy="1020397"/>
                <a:chOff x="4579164" y="3203653"/>
                <a:chExt cx="1244833" cy="1020397"/>
              </a:xfrm>
            </p:grpSpPr>
            <p:sp>
              <p:nvSpPr>
                <p:cNvPr id="2265" name="Google Shape;2265;p9"/>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6" name="Google Shape;2266;p9"/>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67" name="Google Shape;2267;p9"/>
                <p:cNvGrpSpPr/>
                <p:nvPr/>
              </p:nvGrpSpPr>
              <p:grpSpPr>
                <a:xfrm>
                  <a:off x="4579164" y="3203653"/>
                  <a:ext cx="1244833" cy="1020397"/>
                  <a:chOff x="4579164" y="3203653"/>
                  <a:chExt cx="1244833" cy="1020397"/>
                </a:xfrm>
              </p:grpSpPr>
              <p:sp>
                <p:nvSpPr>
                  <p:cNvPr id="2268" name="Google Shape;2268;p9"/>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9" name="Google Shape;2269;p9"/>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70" name="Google Shape;2270;p9"/>
                  <p:cNvGrpSpPr/>
                  <p:nvPr/>
                </p:nvGrpSpPr>
                <p:grpSpPr>
                  <a:xfrm>
                    <a:off x="4579164" y="3203653"/>
                    <a:ext cx="1244833" cy="1020397"/>
                    <a:chOff x="4579164" y="3203653"/>
                    <a:chExt cx="1244833" cy="1020397"/>
                  </a:xfrm>
                </p:grpSpPr>
                <p:sp>
                  <p:nvSpPr>
                    <p:cNvPr id="2271" name="Google Shape;2271;p9"/>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2" name="Google Shape;2272;p9"/>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3" name="Google Shape;2273;p9"/>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4" name="Google Shape;2274;p9"/>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5" name="Google Shape;2275;p9"/>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6" name="Google Shape;2276;p9"/>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7" name="Google Shape;2277;p9"/>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8" name="Google Shape;2278;p9"/>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79" name="Google Shape;2279;p9"/>
                    <p:cNvGrpSpPr/>
                    <p:nvPr/>
                  </p:nvGrpSpPr>
                  <p:grpSpPr>
                    <a:xfrm>
                      <a:off x="4579164" y="3203653"/>
                      <a:ext cx="1244833" cy="1020397"/>
                      <a:chOff x="4579164" y="3203653"/>
                      <a:chExt cx="1244833" cy="1020397"/>
                    </a:xfrm>
                  </p:grpSpPr>
                  <p:sp>
                    <p:nvSpPr>
                      <p:cNvPr id="2280" name="Google Shape;2280;p9"/>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1" name="Google Shape;2281;p9"/>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2" name="Google Shape;2282;p9"/>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3" name="Google Shape;2283;p9"/>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4" name="Google Shape;2284;p9"/>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5" name="Google Shape;2285;p9"/>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6" name="Google Shape;2286;p9"/>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7" name="Google Shape;2287;p9"/>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8" name="Google Shape;2288;p9"/>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9" name="Google Shape;2289;p9"/>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0" name="Google Shape;2290;p9"/>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1" name="Google Shape;2291;p9"/>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2" name="Google Shape;2292;p9"/>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3" name="Google Shape;2293;p9"/>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94" name="Google Shape;2294;p9"/>
                      <p:cNvGrpSpPr/>
                      <p:nvPr/>
                    </p:nvGrpSpPr>
                    <p:grpSpPr>
                      <a:xfrm>
                        <a:off x="4579164" y="3203653"/>
                        <a:ext cx="1244833" cy="1020397"/>
                        <a:chOff x="4579164" y="3203653"/>
                        <a:chExt cx="1244833" cy="1020397"/>
                      </a:xfrm>
                    </p:grpSpPr>
                    <p:sp>
                      <p:nvSpPr>
                        <p:cNvPr id="2295" name="Google Shape;2295;p9"/>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6" name="Google Shape;2296;p9"/>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7" name="Google Shape;2297;p9"/>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8" name="Google Shape;2298;p9"/>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9" name="Google Shape;2299;p9"/>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0" name="Google Shape;2300;p9"/>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1" name="Google Shape;2301;p9"/>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2" name="Google Shape;2302;p9"/>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3" name="Google Shape;2303;p9"/>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4" name="Google Shape;2304;p9"/>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305;p9"/>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6" name="Google Shape;2306;p9"/>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7" name="Google Shape;2307;p9"/>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8" name="Google Shape;2308;p9"/>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309;p9"/>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310;p9"/>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1" name="Google Shape;2311;p9"/>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2" name="Google Shape;2312;p9"/>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313;p9"/>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314;p9"/>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5" name="Google Shape;2315;p9"/>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6" name="Google Shape;2316;p9"/>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7" name="Google Shape;2317;p9"/>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8" name="Google Shape;2318;p9"/>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19" name="Google Shape;2319;p9"/>
                        <p:cNvGrpSpPr/>
                        <p:nvPr/>
                      </p:nvGrpSpPr>
                      <p:grpSpPr>
                        <a:xfrm>
                          <a:off x="4579164" y="3203653"/>
                          <a:ext cx="1244833" cy="1020397"/>
                          <a:chOff x="4579164" y="3203653"/>
                          <a:chExt cx="1244833" cy="1020397"/>
                        </a:xfrm>
                      </p:grpSpPr>
                      <p:sp>
                        <p:nvSpPr>
                          <p:cNvPr id="2320" name="Google Shape;2320;p9"/>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21" name="Google Shape;2321;p9"/>
                          <p:cNvGrpSpPr/>
                          <p:nvPr/>
                        </p:nvGrpSpPr>
                        <p:grpSpPr>
                          <a:xfrm>
                            <a:off x="4579164" y="3203653"/>
                            <a:ext cx="1244833" cy="1020397"/>
                            <a:chOff x="4579164" y="3203653"/>
                            <a:chExt cx="1244833" cy="1020397"/>
                          </a:xfrm>
                        </p:grpSpPr>
                        <p:sp>
                          <p:nvSpPr>
                            <p:cNvPr id="2322" name="Google Shape;2322;p9"/>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323;p9"/>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324;p9"/>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325;p9"/>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326;p9"/>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327;p9"/>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328;p9"/>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29" name="Google Shape;2329;p9"/>
                            <p:cNvGrpSpPr/>
                            <p:nvPr/>
                          </p:nvGrpSpPr>
                          <p:grpSpPr>
                            <a:xfrm>
                              <a:off x="4579164" y="3203653"/>
                              <a:ext cx="1244833" cy="1020397"/>
                              <a:chOff x="4579164" y="3203653"/>
                              <a:chExt cx="1244833" cy="1020397"/>
                            </a:xfrm>
                          </p:grpSpPr>
                          <p:sp>
                            <p:nvSpPr>
                              <p:cNvPr id="2330" name="Google Shape;2330;p9"/>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1" name="Google Shape;2331;p9"/>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2" name="Google Shape;2332;p9"/>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333;p9"/>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4" name="Google Shape;2334;p9"/>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335;p9"/>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336;p9"/>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7" name="Google Shape;2337;p9"/>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338;p9"/>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339;p9"/>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0" name="Google Shape;2340;p9"/>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1" name="Google Shape;2341;p9"/>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2" name="Google Shape;2342;p9"/>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43" name="Google Shape;2343;p9"/>
                              <p:cNvGrpSpPr/>
                              <p:nvPr/>
                            </p:nvGrpSpPr>
                            <p:grpSpPr>
                              <a:xfrm>
                                <a:off x="4579164" y="3203653"/>
                                <a:ext cx="1244833" cy="1020397"/>
                                <a:chOff x="4579164" y="3203653"/>
                                <a:chExt cx="1244833" cy="1020397"/>
                              </a:xfrm>
                            </p:grpSpPr>
                            <p:sp>
                              <p:nvSpPr>
                                <p:cNvPr id="2344" name="Google Shape;2344;p9"/>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5" name="Google Shape;2345;p9"/>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6" name="Google Shape;2346;p9"/>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7" name="Google Shape;2347;p9"/>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8" name="Google Shape;2348;p9"/>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9" name="Google Shape;2349;p9"/>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0" name="Google Shape;2350;p9"/>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51" name="Google Shape;2351;p9"/>
                                <p:cNvGrpSpPr/>
                                <p:nvPr/>
                              </p:nvGrpSpPr>
                              <p:grpSpPr>
                                <a:xfrm>
                                  <a:off x="4579164" y="3203653"/>
                                  <a:ext cx="1244833" cy="1020397"/>
                                  <a:chOff x="4579164" y="3203653"/>
                                  <a:chExt cx="1244833" cy="1020397"/>
                                </a:xfrm>
                              </p:grpSpPr>
                              <p:sp>
                                <p:nvSpPr>
                                  <p:cNvPr id="2352" name="Google Shape;2352;p9"/>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3" name="Google Shape;2353;p9"/>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4" name="Google Shape;2354;p9"/>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5" name="Google Shape;2355;p9"/>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6" name="Google Shape;2356;p9"/>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57" name="Google Shape;2357;p9"/>
                                  <p:cNvGrpSpPr/>
                                  <p:nvPr/>
                                </p:nvGrpSpPr>
                                <p:grpSpPr>
                                  <a:xfrm>
                                    <a:off x="4579164" y="3203653"/>
                                    <a:ext cx="1244833" cy="1020397"/>
                                    <a:chOff x="4579164" y="3203653"/>
                                    <a:chExt cx="1244833" cy="1020397"/>
                                  </a:xfrm>
                                </p:grpSpPr>
                                <p:sp>
                                  <p:nvSpPr>
                                    <p:cNvPr id="2358" name="Google Shape;2358;p9"/>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9" name="Google Shape;2359;p9"/>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0" name="Google Shape;2360;p9"/>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1" name="Google Shape;2361;p9"/>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
                          <p:nvSpPr>
                            <p:cNvPr id="2362" name="Google Shape;2362;p9"/>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3" name="Google Shape;2363;p9"/>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4" name="Google Shape;2364;p9"/>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2365" name="Google Shape;2365;p9"/>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grpSp>
            <p:nvGrpSpPr>
              <p:cNvPr id="2366" name="Google Shape;2366;p9"/>
              <p:cNvGrpSpPr/>
              <p:nvPr/>
            </p:nvGrpSpPr>
            <p:grpSpPr>
              <a:xfrm>
                <a:off x="4595437" y="3598775"/>
                <a:ext cx="37776" cy="32451"/>
                <a:chOff x="4595437" y="3598775"/>
                <a:chExt cx="37776" cy="32451"/>
              </a:xfrm>
            </p:grpSpPr>
            <p:sp>
              <p:nvSpPr>
                <p:cNvPr id="2367" name="Google Shape;2367;p9"/>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8" name="Google Shape;2368;p9"/>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69" name="Google Shape;2369;p9"/>
              <p:cNvGrpSpPr/>
              <p:nvPr/>
            </p:nvGrpSpPr>
            <p:grpSpPr>
              <a:xfrm>
                <a:off x="4641864" y="3524443"/>
                <a:ext cx="37776" cy="32380"/>
                <a:chOff x="4641864" y="3524443"/>
                <a:chExt cx="37776" cy="32380"/>
              </a:xfrm>
            </p:grpSpPr>
            <p:sp>
              <p:nvSpPr>
                <p:cNvPr id="2370" name="Google Shape;2370;p9"/>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1" name="Google Shape;2371;p9"/>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72" name="Google Shape;2372;p9"/>
              <p:cNvGrpSpPr/>
              <p:nvPr/>
            </p:nvGrpSpPr>
            <p:grpSpPr>
              <a:xfrm>
                <a:off x="4648431" y="3893901"/>
                <a:ext cx="37776" cy="32357"/>
                <a:chOff x="4648431" y="3893901"/>
                <a:chExt cx="37776" cy="32357"/>
              </a:xfrm>
            </p:grpSpPr>
            <p:sp>
              <p:nvSpPr>
                <p:cNvPr id="2373" name="Google Shape;2373;p9"/>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4" name="Google Shape;2374;p9"/>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75" name="Google Shape;2375;p9"/>
              <p:cNvGrpSpPr/>
              <p:nvPr/>
            </p:nvGrpSpPr>
            <p:grpSpPr>
              <a:xfrm>
                <a:off x="4567752" y="3722908"/>
                <a:ext cx="37870" cy="32380"/>
                <a:chOff x="4567752" y="3722908"/>
                <a:chExt cx="37870" cy="32380"/>
              </a:xfrm>
            </p:grpSpPr>
            <p:sp>
              <p:nvSpPr>
                <p:cNvPr id="2376" name="Google Shape;2376;p9"/>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7" name="Google Shape;2377;p9"/>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78" name="Google Shape;2378;p9"/>
              <p:cNvGrpSpPr/>
              <p:nvPr/>
            </p:nvGrpSpPr>
            <p:grpSpPr>
              <a:xfrm>
                <a:off x="4617506" y="3652052"/>
                <a:ext cx="37783" cy="32357"/>
                <a:chOff x="4617506" y="3652052"/>
                <a:chExt cx="37783" cy="32357"/>
              </a:xfrm>
            </p:grpSpPr>
            <p:sp>
              <p:nvSpPr>
                <p:cNvPr id="2379" name="Google Shape;2379;p9"/>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0" name="Google Shape;2380;p9"/>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1" name="Google Shape;2381;p9"/>
              <p:cNvGrpSpPr/>
              <p:nvPr/>
            </p:nvGrpSpPr>
            <p:grpSpPr>
              <a:xfrm>
                <a:off x="4739005" y="3554149"/>
                <a:ext cx="37870" cy="32357"/>
                <a:chOff x="4739005" y="3554149"/>
                <a:chExt cx="37870" cy="32357"/>
              </a:xfrm>
            </p:grpSpPr>
            <p:sp>
              <p:nvSpPr>
                <p:cNvPr id="2382" name="Google Shape;2382;p9"/>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3" name="Google Shape;2383;p9"/>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4" name="Google Shape;2384;p9"/>
              <p:cNvGrpSpPr/>
              <p:nvPr/>
            </p:nvGrpSpPr>
            <p:grpSpPr>
              <a:xfrm>
                <a:off x="4806557" y="3630258"/>
                <a:ext cx="37776" cy="32364"/>
                <a:chOff x="4806557" y="3630258"/>
                <a:chExt cx="37776" cy="32364"/>
              </a:xfrm>
            </p:grpSpPr>
            <p:sp>
              <p:nvSpPr>
                <p:cNvPr id="2385" name="Google Shape;2385;p9"/>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6" name="Google Shape;2386;p9"/>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7" name="Google Shape;2387;p9"/>
              <p:cNvGrpSpPr/>
              <p:nvPr/>
            </p:nvGrpSpPr>
            <p:grpSpPr>
              <a:xfrm>
                <a:off x="4737007" y="4004357"/>
                <a:ext cx="37870" cy="32357"/>
                <a:chOff x="4737007" y="4004357"/>
                <a:chExt cx="37870" cy="32357"/>
              </a:xfrm>
            </p:grpSpPr>
            <p:sp>
              <p:nvSpPr>
                <p:cNvPr id="2388" name="Google Shape;2388;p9"/>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9" name="Google Shape;2389;p9"/>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90" name="Google Shape;2390;p9"/>
              <p:cNvGrpSpPr/>
              <p:nvPr/>
            </p:nvGrpSpPr>
            <p:grpSpPr>
              <a:xfrm>
                <a:off x="4773634" y="4208627"/>
                <a:ext cx="37776" cy="32357"/>
                <a:chOff x="4773634" y="4208627"/>
                <a:chExt cx="37776" cy="32357"/>
              </a:xfrm>
            </p:grpSpPr>
            <p:sp>
              <p:nvSpPr>
                <p:cNvPr id="2391" name="Google Shape;2391;p9"/>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2" name="Google Shape;2392;p9"/>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93" name="Google Shape;2393;p9"/>
              <p:cNvGrpSpPr/>
              <p:nvPr/>
            </p:nvGrpSpPr>
            <p:grpSpPr>
              <a:xfrm>
                <a:off x="4888282" y="4074764"/>
                <a:ext cx="37776" cy="32451"/>
                <a:chOff x="4888282" y="4074764"/>
                <a:chExt cx="37776" cy="32451"/>
              </a:xfrm>
            </p:grpSpPr>
            <p:sp>
              <p:nvSpPr>
                <p:cNvPr id="2394" name="Google Shape;2394;p9"/>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5" name="Google Shape;2395;p9"/>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96" name="Google Shape;2396;p9"/>
              <p:cNvGrpSpPr/>
              <p:nvPr/>
            </p:nvGrpSpPr>
            <p:grpSpPr>
              <a:xfrm>
                <a:off x="4901315" y="3804271"/>
                <a:ext cx="37776" cy="32364"/>
                <a:chOff x="4901315" y="3804271"/>
                <a:chExt cx="37776" cy="32364"/>
              </a:xfrm>
            </p:grpSpPr>
            <p:sp>
              <p:nvSpPr>
                <p:cNvPr id="2397" name="Google Shape;2397;p9"/>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8" name="Google Shape;2398;p9"/>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99" name="Google Shape;2399;p9"/>
              <p:cNvGrpSpPr/>
              <p:nvPr/>
            </p:nvGrpSpPr>
            <p:grpSpPr>
              <a:xfrm>
                <a:off x="4866394" y="3715035"/>
                <a:ext cx="37846" cy="32357"/>
                <a:chOff x="4866394" y="3715035"/>
                <a:chExt cx="37846" cy="32357"/>
              </a:xfrm>
            </p:grpSpPr>
            <p:sp>
              <p:nvSpPr>
                <p:cNvPr id="2400" name="Google Shape;2400;p9"/>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1" name="Google Shape;2401;p9"/>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02" name="Google Shape;2402;p9"/>
              <p:cNvGrpSpPr/>
              <p:nvPr/>
            </p:nvGrpSpPr>
            <p:grpSpPr>
              <a:xfrm>
                <a:off x="4979233" y="3839798"/>
                <a:ext cx="37878" cy="32420"/>
                <a:chOff x="4979233" y="3839798"/>
                <a:chExt cx="37878" cy="32420"/>
              </a:xfrm>
            </p:grpSpPr>
            <p:sp>
              <p:nvSpPr>
                <p:cNvPr id="2403" name="Google Shape;2403;p9"/>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4" name="Google Shape;2404;p9"/>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05" name="Google Shape;2405;p9"/>
              <p:cNvGrpSpPr/>
              <p:nvPr/>
            </p:nvGrpSpPr>
            <p:grpSpPr>
              <a:xfrm>
                <a:off x="4790662" y="3679147"/>
                <a:ext cx="37783" cy="32380"/>
                <a:chOff x="4790662" y="3679147"/>
                <a:chExt cx="37783" cy="32380"/>
              </a:xfrm>
            </p:grpSpPr>
            <p:sp>
              <p:nvSpPr>
                <p:cNvPr id="2406" name="Google Shape;2406;p9"/>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7" name="Google Shape;2407;p9"/>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08" name="Google Shape;2408;p9"/>
              <p:cNvGrpSpPr/>
              <p:nvPr/>
            </p:nvGrpSpPr>
            <p:grpSpPr>
              <a:xfrm>
                <a:off x="4857263" y="3557861"/>
                <a:ext cx="37776" cy="32357"/>
                <a:chOff x="4857263" y="3557861"/>
                <a:chExt cx="37776" cy="32357"/>
              </a:xfrm>
            </p:grpSpPr>
            <p:sp>
              <p:nvSpPr>
                <p:cNvPr id="2409" name="Google Shape;2409;p9"/>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0" name="Google Shape;2410;p9"/>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1" name="Google Shape;2411;p9"/>
              <p:cNvGrpSpPr/>
              <p:nvPr/>
            </p:nvGrpSpPr>
            <p:grpSpPr>
              <a:xfrm>
                <a:off x="4883902" y="3648033"/>
                <a:ext cx="37783" cy="32380"/>
                <a:chOff x="4883902" y="3648033"/>
                <a:chExt cx="37783" cy="32380"/>
              </a:xfrm>
            </p:grpSpPr>
            <p:sp>
              <p:nvSpPr>
                <p:cNvPr id="2412" name="Google Shape;2412;p9"/>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3" name="Google Shape;2413;p9"/>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4" name="Google Shape;2414;p9"/>
              <p:cNvGrpSpPr/>
              <p:nvPr/>
            </p:nvGrpSpPr>
            <p:grpSpPr>
              <a:xfrm>
                <a:off x="4907780" y="3347220"/>
                <a:ext cx="37878" cy="32357"/>
                <a:chOff x="4907780" y="3347220"/>
                <a:chExt cx="37878" cy="32357"/>
              </a:xfrm>
            </p:grpSpPr>
            <p:sp>
              <p:nvSpPr>
                <p:cNvPr id="2415" name="Google Shape;2415;p9"/>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6" name="Google Shape;2416;p9"/>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7" name="Google Shape;2417;p9"/>
              <p:cNvGrpSpPr/>
              <p:nvPr/>
            </p:nvGrpSpPr>
            <p:grpSpPr>
              <a:xfrm>
                <a:off x="5065048" y="3738150"/>
                <a:ext cx="37783" cy="32364"/>
                <a:chOff x="5065048" y="3738150"/>
                <a:chExt cx="37783" cy="32364"/>
              </a:xfrm>
            </p:grpSpPr>
            <p:sp>
              <p:nvSpPr>
                <p:cNvPr id="2418" name="Google Shape;2418;p9"/>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9" name="Google Shape;2419;p9"/>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0" name="Google Shape;2420;p9"/>
              <p:cNvGrpSpPr/>
              <p:nvPr/>
            </p:nvGrpSpPr>
            <p:grpSpPr>
              <a:xfrm>
                <a:off x="5071616" y="3284615"/>
                <a:ext cx="37783" cy="32357"/>
                <a:chOff x="5071616" y="3284615"/>
                <a:chExt cx="37783" cy="32357"/>
              </a:xfrm>
            </p:grpSpPr>
            <p:sp>
              <p:nvSpPr>
                <p:cNvPr id="2421" name="Google Shape;2421;p9"/>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2" name="Google Shape;2422;p9"/>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3" name="Google Shape;2423;p9"/>
              <p:cNvGrpSpPr/>
              <p:nvPr/>
            </p:nvGrpSpPr>
            <p:grpSpPr>
              <a:xfrm>
                <a:off x="5389291" y="3759921"/>
                <a:ext cx="37783" cy="32380"/>
                <a:chOff x="5389291" y="3759921"/>
                <a:chExt cx="37783" cy="32380"/>
              </a:xfrm>
            </p:grpSpPr>
            <p:sp>
              <p:nvSpPr>
                <p:cNvPr id="2424" name="Google Shape;2424;p9"/>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5" name="Google Shape;2425;p9"/>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6" name="Google Shape;2426;p9"/>
              <p:cNvGrpSpPr/>
              <p:nvPr/>
            </p:nvGrpSpPr>
            <p:grpSpPr>
              <a:xfrm>
                <a:off x="5431534" y="3632932"/>
                <a:ext cx="37878" cy="32451"/>
                <a:chOff x="5431534" y="3632932"/>
                <a:chExt cx="37878" cy="32451"/>
              </a:xfrm>
            </p:grpSpPr>
            <p:sp>
              <p:nvSpPr>
                <p:cNvPr id="2427" name="Google Shape;2427;p9"/>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8" name="Google Shape;2428;p9"/>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9" name="Google Shape;2429;p9"/>
              <p:cNvGrpSpPr/>
              <p:nvPr/>
            </p:nvGrpSpPr>
            <p:grpSpPr>
              <a:xfrm>
                <a:off x="5540755" y="3544829"/>
                <a:ext cx="37783" cy="32357"/>
                <a:chOff x="5540755" y="3544829"/>
                <a:chExt cx="37783" cy="32357"/>
              </a:xfrm>
            </p:grpSpPr>
            <p:sp>
              <p:nvSpPr>
                <p:cNvPr id="2430" name="Google Shape;2430;p9"/>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1" name="Google Shape;2431;p9"/>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32" name="Google Shape;2432;p9"/>
              <p:cNvGrpSpPr/>
              <p:nvPr/>
            </p:nvGrpSpPr>
            <p:grpSpPr>
              <a:xfrm>
                <a:off x="5579293" y="3412107"/>
                <a:ext cx="37776" cy="32357"/>
                <a:chOff x="5579293" y="3412107"/>
                <a:chExt cx="37776" cy="32357"/>
              </a:xfrm>
            </p:grpSpPr>
            <p:sp>
              <p:nvSpPr>
                <p:cNvPr id="2433" name="Google Shape;2433;p9"/>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4" name="Google Shape;2434;p9"/>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35" name="Google Shape;2435;p9"/>
              <p:cNvGrpSpPr/>
              <p:nvPr/>
            </p:nvGrpSpPr>
            <p:grpSpPr>
              <a:xfrm>
                <a:off x="5801346" y="3284615"/>
                <a:ext cx="37783" cy="32357"/>
                <a:chOff x="5801346" y="3284615"/>
                <a:chExt cx="37783" cy="32357"/>
              </a:xfrm>
            </p:grpSpPr>
            <p:sp>
              <p:nvSpPr>
                <p:cNvPr id="2436" name="Google Shape;2436;p9"/>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7" name="Google Shape;2437;p9"/>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38" name="Google Shape;2438;p9"/>
              <p:cNvGrpSpPr/>
              <p:nvPr/>
            </p:nvGrpSpPr>
            <p:grpSpPr>
              <a:xfrm>
                <a:off x="5763578" y="3399067"/>
                <a:ext cx="37776" cy="32364"/>
                <a:chOff x="5763578" y="3399067"/>
                <a:chExt cx="37776" cy="32364"/>
              </a:xfrm>
            </p:grpSpPr>
            <p:sp>
              <p:nvSpPr>
                <p:cNvPr id="2439" name="Google Shape;2439;p9"/>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0" name="Google Shape;2440;p9"/>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1" name="Google Shape;2441;p9"/>
              <p:cNvGrpSpPr/>
              <p:nvPr/>
            </p:nvGrpSpPr>
            <p:grpSpPr>
              <a:xfrm>
                <a:off x="5395858" y="3230952"/>
                <a:ext cx="37776" cy="32364"/>
                <a:chOff x="5395858" y="3230952"/>
                <a:chExt cx="37776" cy="32364"/>
              </a:xfrm>
            </p:grpSpPr>
            <p:sp>
              <p:nvSpPr>
                <p:cNvPr id="2442" name="Google Shape;2442;p9"/>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3" name="Google Shape;2443;p9"/>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4" name="Google Shape;2444;p9"/>
              <p:cNvGrpSpPr/>
              <p:nvPr/>
            </p:nvGrpSpPr>
            <p:grpSpPr>
              <a:xfrm>
                <a:off x="5264088" y="3188237"/>
                <a:ext cx="37776" cy="32357"/>
                <a:chOff x="5264088" y="3188237"/>
                <a:chExt cx="37776" cy="32357"/>
              </a:xfrm>
            </p:grpSpPr>
            <p:sp>
              <p:nvSpPr>
                <p:cNvPr id="2445" name="Google Shape;2445;p9"/>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6" name="Google Shape;2446;p9"/>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7" name="Google Shape;2447;p9"/>
              <p:cNvGrpSpPr/>
              <p:nvPr/>
            </p:nvGrpSpPr>
            <p:grpSpPr>
              <a:xfrm>
                <a:off x="5585758" y="3237425"/>
                <a:ext cx="37878" cy="32357"/>
                <a:chOff x="5585758" y="3237425"/>
                <a:chExt cx="37878" cy="32357"/>
              </a:xfrm>
            </p:grpSpPr>
            <p:sp>
              <p:nvSpPr>
                <p:cNvPr id="2448" name="Google Shape;2448;p9"/>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9" name="Google Shape;2449;p9"/>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50" name="Google Shape;2450;p9"/>
              <p:cNvGrpSpPr/>
              <p:nvPr/>
            </p:nvGrpSpPr>
            <p:grpSpPr>
              <a:xfrm>
                <a:off x="4874196" y="3291088"/>
                <a:ext cx="37878" cy="32451"/>
                <a:chOff x="4874196" y="3291088"/>
                <a:chExt cx="37878" cy="32451"/>
              </a:xfrm>
            </p:grpSpPr>
            <p:sp>
              <p:nvSpPr>
                <p:cNvPr id="2451" name="Google Shape;2451;p9"/>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2" name="Google Shape;2452;p9"/>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53" name="Google Shape;2453;p9"/>
              <p:cNvGrpSpPr/>
              <p:nvPr/>
            </p:nvGrpSpPr>
            <p:grpSpPr>
              <a:xfrm>
                <a:off x="5197770" y="3785466"/>
                <a:ext cx="37783" cy="32427"/>
                <a:chOff x="5197770" y="3785466"/>
                <a:chExt cx="37783" cy="32427"/>
              </a:xfrm>
            </p:grpSpPr>
            <p:sp>
              <p:nvSpPr>
                <p:cNvPr id="2454" name="Google Shape;2454;p9"/>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5" name="Google Shape;2455;p9"/>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56" name="Google Shape;2456;p9"/>
              <p:cNvGrpSpPr/>
              <p:nvPr/>
            </p:nvGrpSpPr>
            <p:grpSpPr>
              <a:xfrm>
                <a:off x="5177699" y="3492117"/>
                <a:ext cx="37776" cy="32357"/>
                <a:chOff x="5177699" y="3492117"/>
                <a:chExt cx="37776" cy="32357"/>
              </a:xfrm>
            </p:grpSpPr>
            <p:sp>
              <p:nvSpPr>
                <p:cNvPr id="2457" name="Google Shape;2457;p9"/>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8" name="Google Shape;2458;p9"/>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59" name="Google Shape;2459;p9"/>
              <p:cNvGrpSpPr/>
              <p:nvPr/>
            </p:nvGrpSpPr>
            <p:grpSpPr>
              <a:xfrm>
                <a:off x="5349431" y="3622346"/>
                <a:ext cx="37870" cy="32380"/>
                <a:chOff x="5349431" y="3622346"/>
                <a:chExt cx="37870" cy="32380"/>
              </a:xfrm>
            </p:grpSpPr>
            <p:sp>
              <p:nvSpPr>
                <p:cNvPr id="2460" name="Google Shape;2460;p9"/>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1" name="Google Shape;2461;p9"/>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62" name="Google Shape;2462;p9"/>
              <p:cNvGrpSpPr/>
              <p:nvPr/>
            </p:nvGrpSpPr>
            <p:grpSpPr>
              <a:xfrm>
                <a:off x="5068855" y="3563980"/>
                <a:ext cx="53954" cy="46223"/>
                <a:chOff x="5068855" y="3563980"/>
                <a:chExt cx="53954" cy="46223"/>
              </a:xfrm>
            </p:grpSpPr>
            <p:sp>
              <p:nvSpPr>
                <p:cNvPr id="2463" name="Google Shape;2463;p9"/>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4" name="Google Shape;2464;p9"/>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65" name="Google Shape;2465;p9"/>
              <p:cNvGrpSpPr/>
              <p:nvPr/>
            </p:nvGrpSpPr>
            <p:grpSpPr>
              <a:xfrm>
                <a:off x="5037654" y="3392507"/>
                <a:ext cx="37870" cy="32451"/>
                <a:chOff x="5037654" y="3392507"/>
                <a:chExt cx="37870" cy="32451"/>
              </a:xfrm>
            </p:grpSpPr>
            <p:sp>
              <p:nvSpPr>
                <p:cNvPr id="2466" name="Google Shape;2466;p9"/>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7" name="Google Shape;2467;p9"/>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68" name="Google Shape;2468;p9"/>
              <p:cNvGrpSpPr/>
              <p:nvPr/>
            </p:nvGrpSpPr>
            <p:grpSpPr>
              <a:xfrm>
                <a:off x="5456560" y="3368629"/>
                <a:ext cx="37870" cy="32451"/>
                <a:chOff x="5456560" y="3368629"/>
                <a:chExt cx="37870" cy="32451"/>
              </a:xfrm>
            </p:grpSpPr>
            <p:sp>
              <p:nvSpPr>
                <p:cNvPr id="2469" name="Google Shape;2469;p9"/>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0" name="Google Shape;2470;p9"/>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1" name="Google Shape;2471;p9"/>
              <p:cNvGrpSpPr/>
              <p:nvPr/>
            </p:nvGrpSpPr>
            <p:grpSpPr>
              <a:xfrm>
                <a:off x="4755749" y="3501516"/>
                <a:ext cx="46246" cy="39608"/>
                <a:chOff x="4755749" y="3501516"/>
                <a:chExt cx="46246" cy="39608"/>
              </a:xfrm>
            </p:grpSpPr>
            <p:sp>
              <p:nvSpPr>
                <p:cNvPr id="2472" name="Google Shape;2472;p9"/>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3" name="Google Shape;2473;p9"/>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4" name="Google Shape;2474;p9"/>
              <p:cNvGrpSpPr/>
              <p:nvPr/>
            </p:nvGrpSpPr>
            <p:grpSpPr>
              <a:xfrm>
                <a:off x="4681346" y="3485582"/>
                <a:ext cx="37783" cy="32427"/>
                <a:chOff x="4681346" y="3485582"/>
                <a:chExt cx="37783" cy="32427"/>
              </a:xfrm>
            </p:grpSpPr>
            <p:sp>
              <p:nvSpPr>
                <p:cNvPr id="2475" name="Google Shape;2475;p9"/>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6" name="Google Shape;2476;p9"/>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7" name="Google Shape;2477;p9"/>
              <p:cNvGrpSpPr/>
              <p:nvPr/>
            </p:nvGrpSpPr>
            <p:grpSpPr>
              <a:xfrm>
                <a:off x="4767067" y="3291088"/>
                <a:ext cx="37878" cy="32451"/>
                <a:chOff x="4767067" y="3291088"/>
                <a:chExt cx="37878" cy="32451"/>
              </a:xfrm>
            </p:grpSpPr>
            <p:sp>
              <p:nvSpPr>
                <p:cNvPr id="2478" name="Google Shape;2478;p9"/>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9" name="Google Shape;2479;p9"/>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80" name="Google Shape;2480;p9"/>
              <p:cNvGrpSpPr/>
              <p:nvPr/>
            </p:nvGrpSpPr>
            <p:grpSpPr>
              <a:xfrm>
                <a:off x="4687819" y="3405539"/>
                <a:ext cx="37776" cy="32451"/>
                <a:chOff x="4687819" y="3405539"/>
                <a:chExt cx="37776" cy="32451"/>
              </a:xfrm>
            </p:grpSpPr>
            <p:sp>
              <p:nvSpPr>
                <p:cNvPr id="2481" name="Google Shape;2481;p9"/>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2" name="Google Shape;2482;p9"/>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83" name="Google Shape;2483;p9"/>
              <p:cNvGrpSpPr/>
              <p:nvPr/>
            </p:nvGrpSpPr>
            <p:grpSpPr>
              <a:xfrm>
                <a:off x="4923101" y="3444809"/>
                <a:ext cx="52813" cy="45318"/>
                <a:chOff x="4923101" y="3444809"/>
                <a:chExt cx="52813" cy="45318"/>
              </a:xfrm>
            </p:grpSpPr>
            <p:sp>
              <p:nvSpPr>
                <p:cNvPr id="2484" name="Google Shape;2484;p9"/>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5" name="Google Shape;2485;p9"/>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86" name="Google Shape;2486;p9"/>
              <p:cNvGrpSpPr/>
              <p:nvPr/>
            </p:nvGrpSpPr>
            <p:grpSpPr>
              <a:xfrm>
                <a:off x="4846040" y="3654750"/>
                <a:ext cx="31405" cy="26993"/>
                <a:chOff x="4846040" y="3654750"/>
                <a:chExt cx="31405" cy="26993"/>
              </a:xfrm>
            </p:grpSpPr>
            <p:sp>
              <p:nvSpPr>
                <p:cNvPr id="2487" name="Google Shape;2487;p9"/>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8" name="Google Shape;2488;p9"/>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89" name="Google Shape;2489;p9"/>
              <p:cNvGrpSpPr/>
              <p:nvPr/>
            </p:nvGrpSpPr>
            <p:grpSpPr>
              <a:xfrm>
                <a:off x="4925673" y="3691700"/>
                <a:ext cx="40253" cy="34472"/>
                <a:chOff x="4925673" y="3691700"/>
                <a:chExt cx="40253" cy="34472"/>
              </a:xfrm>
            </p:grpSpPr>
            <p:sp>
              <p:nvSpPr>
                <p:cNvPr id="2490" name="Google Shape;2490;p9"/>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1" name="Google Shape;2491;p9"/>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92" name="Google Shape;2492;p9"/>
              <p:cNvGrpSpPr/>
              <p:nvPr/>
            </p:nvGrpSpPr>
            <p:grpSpPr>
              <a:xfrm>
                <a:off x="4894653" y="3740848"/>
                <a:ext cx="31405" cy="26906"/>
                <a:chOff x="4894653" y="3740848"/>
                <a:chExt cx="31405" cy="26906"/>
              </a:xfrm>
            </p:grpSpPr>
            <p:sp>
              <p:nvSpPr>
                <p:cNvPr id="2493" name="Google Shape;2493;p9"/>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4" name="Google Shape;2494;p9"/>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95" name="Google Shape;2495;p9"/>
              <p:cNvGrpSpPr/>
              <p:nvPr/>
            </p:nvGrpSpPr>
            <p:grpSpPr>
              <a:xfrm>
                <a:off x="4962300" y="3696348"/>
                <a:ext cx="38255" cy="32773"/>
                <a:chOff x="4962300" y="3696348"/>
                <a:chExt cx="38255" cy="32773"/>
              </a:xfrm>
            </p:grpSpPr>
            <p:sp>
              <p:nvSpPr>
                <p:cNvPr id="2496" name="Google Shape;2496;p9"/>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7" name="Google Shape;2497;p9"/>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98" name="Google Shape;2498;p9"/>
              <p:cNvGrpSpPr/>
              <p:nvPr/>
            </p:nvGrpSpPr>
            <p:grpSpPr>
              <a:xfrm>
                <a:off x="4980185" y="3743349"/>
                <a:ext cx="31499" cy="26969"/>
                <a:chOff x="4980185" y="3743349"/>
                <a:chExt cx="31499" cy="26969"/>
              </a:xfrm>
            </p:grpSpPr>
            <p:sp>
              <p:nvSpPr>
                <p:cNvPr id="2499" name="Google Shape;2499;p9"/>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0" name="Google Shape;2500;p9"/>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1" name="Google Shape;2501;p9"/>
              <p:cNvGrpSpPr/>
              <p:nvPr/>
            </p:nvGrpSpPr>
            <p:grpSpPr>
              <a:xfrm>
                <a:off x="5013768" y="3734312"/>
                <a:ext cx="31499" cy="26969"/>
                <a:chOff x="5013768" y="3734312"/>
                <a:chExt cx="31499" cy="26969"/>
              </a:xfrm>
            </p:grpSpPr>
            <p:sp>
              <p:nvSpPr>
                <p:cNvPr id="2502" name="Google Shape;2502;p9"/>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3" name="Google Shape;2503;p9"/>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4" name="Google Shape;2504;p9"/>
              <p:cNvGrpSpPr/>
              <p:nvPr/>
            </p:nvGrpSpPr>
            <p:grpSpPr>
              <a:xfrm>
                <a:off x="5036703" y="3764545"/>
                <a:ext cx="31499" cy="26898"/>
                <a:chOff x="5036703" y="3764545"/>
                <a:chExt cx="31499" cy="26898"/>
              </a:xfrm>
            </p:grpSpPr>
            <p:sp>
              <p:nvSpPr>
                <p:cNvPr id="2505" name="Google Shape;2505;p9"/>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6" name="Google Shape;2506;p9"/>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7" name="Google Shape;2507;p9"/>
              <p:cNvGrpSpPr/>
              <p:nvPr/>
            </p:nvGrpSpPr>
            <p:grpSpPr>
              <a:xfrm>
                <a:off x="4953546" y="3768352"/>
                <a:ext cx="31405" cy="26898"/>
                <a:chOff x="4953546" y="3768352"/>
                <a:chExt cx="31405" cy="26898"/>
              </a:xfrm>
            </p:grpSpPr>
            <p:sp>
              <p:nvSpPr>
                <p:cNvPr id="2508" name="Google Shape;2508;p9"/>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9" name="Google Shape;2509;p9"/>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0" name="Google Shape;2510;p9"/>
              <p:cNvGrpSpPr/>
              <p:nvPr/>
            </p:nvGrpSpPr>
            <p:grpSpPr>
              <a:xfrm>
                <a:off x="4964770" y="3814016"/>
                <a:ext cx="31499" cy="26993"/>
                <a:chOff x="4964770" y="3814016"/>
                <a:chExt cx="31499" cy="26993"/>
              </a:xfrm>
            </p:grpSpPr>
            <p:sp>
              <p:nvSpPr>
                <p:cNvPr id="2511" name="Google Shape;2511;p9"/>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2" name="Google Shape;2512;p9"/>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3" name="Google Shape;2513;p9"/>
              <p:cNvGrpSpPr/>
              <p:nvPr/>
            </p:nvGrpSpPr>
            <p:grpSpPr>
              <a:xfrm>
                <a:off x="4923290" y="3800504"/>
                <a:ext cx="31468" cy="26898"/>
                <a:chOff x="4923290" y="3800504"/>
                <a:chExt cx="31468" cy="26898"/>
              </a:xfrm>
            </p:grpSpPr>
            <p:sp>
              <p:nvSpPr>
                <p:cNvPr id="2514" name="Google Shape;2514;p9"/>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5" name="Google Shape;2515;p9"/>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6" name="Google Shape;2516;p9"/>
              <p:cNvGrpSpPr/>
              <p:nvPr/>
            </p:nvGrpSpPr>
            <p:grpSpPr>
              <a:xfrm>
                <a:off x="5108534" y="3650943"/>
                <a:ext cx="31405" cy="26993"/>
                <a:chOff x="5108534" y="3650943"/>
                <a:chExt cx="31405" cy="26993"/>
              </a:xfrm>
            </p:grpSpPr>
            <p:sp>
              <p:nvSpPr>
                <p:cNvPr id="2517" name="Google Shape;2517;p9"/>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8" name="Google Shape;2518;p9"/>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9" name="Google Shape;2519;p9"/>
              <p:cNvGrpSpPr/>
              <p:nvPr/>
            </p:nvGrpSpPr>
            <p:grpSpPr>
              <a:xfrm>
                <a:off x="5119380" y="3760739"/>
                <a:ext cx="31499" cy="26993"/>
                <a:chOff x="5119380" y="3760739"/>
                <a:chExt cx="31499" cy="26993"/>
              </a:xfrm>
            </p:grpSpPr>
            <p:sp>
              <p:nvSpPr>
                <p:cNvPr id="2520" name="Google Shape;2520;p9"/>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1" name="Google Shape;2521;p9"/>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22" name="Google Shape;2522;p9"/>
              <p:cNvGrpSpPr/>
              <p:nvPr/>
            </p:nvGrpSpPr>
            <p:grpSpPr>
              <a:xfrm>
                <a:off x="5119380" y="3788235"/>
                <a:ext cx="31499" cy="26993"/>
                <a:chOff x="5119380" y="3788235"/>
                <a:chExt cx="31499" cy="26993"/>
              </a:xfrm>
            </p:grpSpPr>
            <p:sp>
              <p:nvSpPr>
                <p:cNvPr id="2523" name="Google Shape;2523;p9"/>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4" name="Google Shape;2524;p9"/>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25" name="Google Shape;2525;p9"/>
              <p:cNvGrpSpPr/>
              <p:nvPr/>
            </p:nvGrpSpPr>
            <p:grpSpPr>
              <a:xfrm>
                <a:off x="5158005" y="3875284"/>
                <a:ext cx="31405" cy="27001"/>
                <a:chOff x="5158005" y="3875284"/>
                <a:chExt cx="31405" cy="27001"/>
              </a:xfrm>
            </p:grpSpPr>
            <p:sp>
              <p:nvSpPr>
                <p:cNvPr id="2526" name="Google Shape;2526;p9"/>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7" name="Google Shape;2527;p9"/>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28" name="Google Shape;2528;p9"/>
              <p:cNvGrpSpPr/>
              <p:nvPr/>
            </p:nvGrpSpPr>
            <p:grpSpPr>
              <a:xfrm>
                <a:off x="5233163" y="3764545"/>
                <a:ext cx="31499" cy="26898"/>
                <a:chOff x="5233163" y="3764545"/>
                <a:chExt cx="31499" cy="26898"/>
              </a:xfrm>
            </p:grpSpPr>
            <p:sp>
              <p:nvSpPr>
                <p:cNvPr id="2529" name="Google Shape;2529;p9"/>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0" name="Google Shape;2530;p9"/>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31" name="Google Shape;2531;p9"/>
              <p:cNvGrpSpPr/>
              <p:nvPr/>
            </p:nvGrpSpPr>
            <p:grpSpPr>
              <a:xfrm>
                <a:off x="5276168" y="3805545"/>
                <a:ext cx="31499" cy="26906"/>
                <a:chOff x="5276168" y="3805545"/>
                <a:chExt cx="31499" cy="26906"/>
              </a:xfrm>
            </p:grpSpPr>
            <p:sp>
              <p:nvSpPr>
                <p:cNvPr id="2532" name="Google Shape;2532;p9"/>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3" name="Google Shape;2533;p9"/>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34" name="Google Shape;2534;p9"/>
              <p:cNvGrpSpPr/>
              <p:nvPr/>
            </p:nvGrpSpPr>
            <p:grpSpPr>
              <a:xfrm>
                <a:off x="5294053" y="3851933"/>
                <a:ext cx="31405" cy="26945"/>
                <a:chOff x="5294053" y="3851933"/>
                <a:chExt cx="31405" cy="26945"/>
              </a:xfrm>
            </p:grpSpPr>
            <p:sp>
              <p:nvSpPr>
                <p:cNvPr id="2535" name="Google Shape;2535;p9"/>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6" name="Google Shape;2536;p9"/>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37" name="Google Shape;2537;p9"/>
              <p:cNvGrpSpPr/>
              <p:nvPr/>
            </p:nvGrpSpPr>
            <p:grpSpPr>
              <a:xfrm>
                <a:off x="5341723" y="3851902"/>
                <a:ext cx="31405" cy="26977"/>
                <a:chOff x="5341723" y="3851902"/>
                <a:chExt cx="31405" cy="26977"/>
              </a:xfrm>
            </p:grpSpPr>
            <p:sp>
              <p:nvSpPr>
                <p:cNvPr id="2538" name="Google Shape;2538;p9"/>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9" name="Google Shape;2539;p9"/>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0" name="Google Shape;2540;p9"/>
              <p:cNvGrpSpPr/>
              <p:nvPr/>
            </p:nvGrpSpPr>
            <p:grpSpPr>
              <a:xfrm>
                <a:off x="5054871" y="3507855"/>
                <a:ext cx="31405" cy="26993"/>
                <a:chOff x="5054871" y="3507855"/>
                <a:chExt cx="31405" cy="26993"/>
              </a:xfrm>
            </p:grpSpPr>
            <p:sp>
              <p:nvSpPr>
                <p:cNvPr id="2541" name="Google Shape;2541;p9"/>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2" name="Google Shape;2542;p9"/>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3" name="Google Shape;2543;p9"/>
              <p:cNvGrpSpPr/>
              <p:nvPr/>
            </p:nvGrpSpPr>
            <p:grpSpPr>
              <a:xfrm>
                <a:off x="4876579" y="3675325"/>
                <a:ext cx="31405" cy="26969"/>
                <a:chOff x="4876579" y="3675325"/>
                <a:chExt cx="31405" cy="26969"/>
              </a:xfrm>
            </p:grpSpPr>
            <p:sp>
              <p:nvSpPr>
                <p:cNvPr id="2544" name="Google Shape;2544;p9"/>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5" name="Google Shape;2545;p9"/>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6" name="Google Shape;2546;p9"/>
              <p:cNvGrpSpPr/>
              <p:nvPr/>
            </p:nvGrpSpPr>
            <p:grpSpPr>
              <a:xfrm>
                <a:off x="4842233" y="3688333"/>
                <a:ext cx="31405" cy="26993"/>
                <a:chOff x="4842233" y="3688333"/>
                <a:chExt cx="31405" cy="26993"/>
              </a:xfrm>
            </p:grpSpPr>
            <p:sp>
              <p:nvSpPr>
                <p:cNvPr id="2547" name="Google Shape;2547;p9"/>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8" name="Google Shape;2548;p9"/>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9" name="Google Shape;2549;p9"/>
              <p:cNvGrpSpPr/>
              <p:nvPr/>
            </p:nvGrpSpPr>
            <p:grpSpPr>
              <a:xfrm>
                <a:off x="5187876" y="3608032"/>
                <a:ext cx="31405" cy="27001"/>
                <a:chOff x="5187876" y="3608032"/>
                <a:chExt cx="31405" cy="27001"/>
              </a:xfrm>
            </p:grpSpPr>
            <p:sp>
              <p:nvSpPr>
                <p:cNvPr id="2550" name="Google Shape;2550;p9"/>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1" name="Google Shape;2551;p9"/>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552" name="Google Shape;2552;p9"/>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3" name="Google Shape;2553;p9"/>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554" name="Google Shape;2554;p9"/>
              <p:cNvGrpSpPr/>
              <p:nvPr/>
            </p:nvGrpSpPr>
            <p:grpSpPr>
              <a:xfrm>
                <a:off x="5269224" y="3304167"/>
                <a:ext cx="40253" cy="34402"/>
                <a:chOff x="5269224" y="3304167"/>
                <a:chExt cx="40253" cy="34402"/>
              </a:xfrm>
            </p:grpSpPr>
            <p:sp>
              <p:nvSpPr>
                <p:cNvPr id="2555" name="Google Shape;2555;p9"/>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6" name="Google Shape;2556;p9"/>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57" name="Google Shape;2557;p9"/>
              <p:cNvGrpSpPr/>
              <p:nvPr/>
            </p:nvGrpSpPr>
            <p:grpSpPr>
              <a:xfrm>
                <a:off x="5327354" y="3476615"/>
                <a:ext cx="49864" cy="42723"/>
                <a:chOff x="5327354" y="3476615"/>
                <a:chExt cx="49864" cy="42723"/>
              </a:xfrm>
            </p:grpSpPr>
            <p:sp>
              <p:nvSpPr>
                <p:cNvPr id="2558" name="Google Shape;2558;p9"/>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9" name="Google Shape;2559;p9"/>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560" name="Google Shape;2560;p9"/>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1" name="Google Shape;2561;p9"/>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562" name="Google Shape;2562;p9"/>
              <p:cNvGrpSpPr/>
              <p:nvPr/>
            </p:nvGrpSpPr>
            <p:grpSpPr>
              <a:xfrm>
                <a:off x="5341723" y="3775957"/>
                <a:ext cx="31405" cy="26898"/>
                <a:chOff x="5341723" y="3775957"/>
                <a:chExt cx="31405" cy="26898"/>
              </a:xfrm>
            </p:grpSpPr>
            <p:sp>
              <p:nvSpPr>
                <p:cNvPr id="2563" name="Google Shape;2563;p9"/>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4" name="Google Shape;2564;p9"/>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65" name="Google Shape;2565;p9"/>
              <p:cNvGrpSpPr/>
              <p:nvPr/>
            </p:nvGrpSpPr>
            <p:grpSpPr>
              <a:xfrm>
                <a:off x="5439053" y="3699274"/>
                <a:ext cx="31405" cy="26898"/>
                <a:chOff x="5439053" y="3699274"/>
                <a:chExt cx="31405" cy="26898"/>
              </a:xfrm>
            </p:grpSpPr>
            <p:sp>
              <p:nvSpPr>
                <p:cNvPr id="2566" name="Google Shape;2566;p9"/>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7" name="Google Shape;2567;p9"/>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68" name="Google Shape;2568;p9"/>
              <p:cNvGrpSpPr/>
              <p:nvPr/>
            </p:nvGrpSpPr>
            <p:grpSpPr>
              <a:xfrm>
                <a:off x="5412414" y="3622307"/>
                <a:ext cx="31499" cy="26993"/>
                <a:chOff x="5412414" y="3622307"/>
                <a:chExt cx="31499" cy="26993"/>
              </a:xfrm>
            </p:grpSpPr>
            <p:sp>
              <p:nvSpPr>
                <p:cNvPr id="2569" name="Google Shape;2569;p9"/>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0" name="Google Shape;2570;p9"/>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71" name="Google Shape;2571;p9"/>
              <p:cNvGrpSpPr/>
              <p:nvPr/>
            </p:nvGrpSpPr>
            <p:grpSpPr>
              <a:xfrm>
                <a:off x="5476254" y="3473949"/>
                <a:ext cx="26835" cy="26930"/>
                <a:chOff x="5476254" y="3473949"/>
                <a:chExt cx="26835" cy="26930"/>
              </a:xfrm>
            </p:grpSpPr>
            <p:sp>
              <p:nvSpPr>
                <p:cNvPr id="2572" name="Google Shape;2572;p9"/>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3" name="Google Shape;2573;p9"/>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74" name="Google Shape;2574;p9"/>
              <p:cNvGrpSpPr/>
              <p:nvPr/>
            </p:nvGrpSpPr>
            <p:grpSpPr>
              <a:xfrm>
                <a:off x="5564547" y="3481594"/>
                <a:ext cx="31397" cy="26898"/>
                <a:chOff x="5564547" y="3481594"/>
                <a:chExt cx="31397" cy="26898"/>
              </a:xfrm>
            </p:grpSpPr>
            <p:sp>
              <p:nvSpPr>
                <p:cNvPr id="2575" name="Google Shape;2575;p9"/>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9"/>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77" name="Google Shape;2577;p9"/>
              <p:cNvGrpSpPr/>
              <p:nvPr/>
            </p:nvGrpSpPr>
            <p:grpSpPr>
              <a:xfrm>
                <a:off x="5534101" y="3470174"/>
                <a:ext cx="31397" cy="26906"/>
                <a:chOff x="5534101" y="3470174"/>
                <a:chExt cx="31397" cy="26906"/>
              </a:xfrm>
            </p:grpSpPr>
            <p:sp>
              <p:nvSpPr>
                <p:cNvPr id="2578" name="Google Shape;2578;p9"/>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9"/>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0" name="Google Shape;2580;p9"/>
              <p:cNvGrpSpPr/>
              <p:nvPr/>
            </p:nvGrpSpPr>
            <p:grpSpPr>
              <a:xfrm>
                <a:off x="5610879" y="3314486"/>
                <a:ext cx="31499" cy="26938"/>
                <a:chOff x="5610879" y="3314486"/>
                <a:chExt cx="31499" cy="26938"/>
              </a:xfrm>
            </p:grpSpPr>
            <p:sp>
              <p:nvSpPr>
                <p:cNvPr id="2581" name="Google Shape;2581;p9"/>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9"/>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3" name="Google Shape;2583;p9"/>
              <p:cNvGrpSpPr/>
              <p:nvPr/>
            </p:nvGrpSpPr>
            <p:grpSpPr>
              <a:xfrm>
                <a:off x="4834525" y="3501382"/>
                <a:ext cx="31499" cy="26898"/>
                <a:chOff x="4834525" y="3501382"/>
                <a:chExt cx="31499" cy="26898"/>
              </a:xfrm>
            </p:grpSpPr>
            <p:sp>
              <p:nvSpPr>
                <p:cNvPr id="2584" name="Google Shape;2584;p9"/>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9"/>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6" name="Google Shape;2586;p9"/>
              <p:cNvGrpSpPr/>
              <p:nvPr/>
            </p:nvGrpSpPr>
            <p:grpSpPr>
              <a:xfrm>
                <a:off x="4898460" y="3580158"/>
                <a:ext cx="31405" cy="26898"/>
                <a:chOff x="4898460" y="3580158"/>
                <a:chExt cx="31405" cy="26898"/>
              </a:xfrm>
            </p:grpSpPr>
            <p:sp>
              <p:nvSpPr>
                <p:cNvPr id="2587" name="Google Shape;2587;p9"/>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9"/>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9" name="Google Shape;2589;p9"/>
              <p:cNvGrpSpPr/>
              <p:nvPr/>
            </p:nvGrpSpPr>
            <p:grpSpPr>
              <a:xfrm>
                <a:off x="4882667" y="3608032"/>
                <a:ext cx="31499" cy="27001"/>
                <a:chOff x="4882667" y="3608032"/>
                <a:chExt cx="31499" cy="27001"/>
              </a:xfrm>
            </p:grpSpPr>
            <p:sp>
              <p:nvSpPr>
                <p:cNvPr id="2590" name="Google Shape;2590;p9"/>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9"/>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92" name="Google Shape;2592;p9"/>
              <p:cNvGrpSpPr/>
              <p:nvPr/>
            </p:nvGrpSpPr>
            <p:grpSpPr>
              <a:xfrm>
                <a:off x="4843373" y="3631407"/>
                <a:ext cx="16273" cy="16186"/>
                <a:chOff x="4843373" y="3631407"/>
                <a:chExt cx="16273" cy="16186"/>
              </a:xfrm>
            </p:grpSpPr>
            <p:sp>
              <p:nvSpPr>
                <p:cNvPr id="2593" name="Google Shape;2593;p9"/>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9"/>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95" name="Google Shape;2595;p9"/>
              <p:cNvGrpSpPr/>
              <p:nvPr/>
            </p:nvGrpSpPr>
            <p:grpSpPr>
              <a:xfrm>
                <a:off x="4727773" y="3591578"/>
                <a:ext cx="31499" cy="26898"/>
                <a:chOff x="4727773" y="3591578"/>
                <a:chExt cx="31499" cy="26898"/>
              </a:xfrm>
            </p:grpSpPr>
            <p:sp>
              <p:nvSpPr>
                <p:cNvPr id="2596" name="Google Shape;2596;p9"/>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9"/>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598" name="Google Shape;2598;p9"/>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9"/>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00" name="Google Shape;2600;p9"/>
              <p:cNvGrpSpPr/>
              <p:nvPr/>
            </p:nvGrpSpPr>
            <p:grpSpPr>
              <a:xfrm>
                <a:off x="4609421" y="3577398"/>
                <a:ext cx="31499" cy="27001"/>
                <a:chOff x="4609421" y="3577398"/>
                <a:chExt cx="31499" cy="27001"/>
              </a:xfrm>
            </p:grpSpPr>
            <p:sp>
              <p:nvSpPr>
                <p:cNvPr id="2601" name="Google Shape;2601;p9"/>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9"/>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03" name="Google Shape;2603;p9"/>
              <p:cNvGrpSpPr/>
              <p:nvPr/>
            </p:nvGrpSpPr>
            <p:grpSpPr>
              <a:xfrm>
                <a:off x="4649289" y="3577398"/>
                <a:ext cx="31499" cy="27001"/>
                <a:chOff x="4649289" y="3577398"/>
                <a:chExt cx="31499" cy="27001"/>
              </a:xfrm>
            </p:grpSpPr>
            <p:sp>
              <p:nvSpPr>
                <p:cNvPr id="2604" name="Google Shape;2604;p9"/>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9"/>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06" name="Google Shape;2606;p9"/>
              <p:cNvGrpSpPr/>
              <p:nvPr/>
            </p:nvGrpSpPr>
            <p:grpSpPr>
              <a:xfrm>
                <a:off x="4605614" y="3639523"/>
                <a:ext cx="31499" cy="26906"/>
                <a:chOff x="4605614" y="3639523"/>
                <a:chExt cx="31499" cy="26906"/>
              </a:xfrm>
            </p:grpSpPr>
            <p:sp>
              <p:nvSpPr>
                <p:cNvPr id="2607" name="Google Shape;2607;p9"/>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9"/>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09" name="Google Shape;2609;p9"/>
              <p:cNvGrpSpPr/>
              <p:nvPr/>
            </p:nvGrpSpPr>
            <p:grpSpPr>
              <a:xfrm>
                <a:off x="4785149" y="3618846"/>
                <a:ext cx="26930" cy="26843"/>
                <a:chOff x="4785149" y="3618846"/>
                <a:chExt cx="26930" cy="26843"/>
              </a:xfrm>
            </p:grpSpPr>
            <p:sp>
              <p:nvSpPr>
                <p:cNvPr id="2610" name="Google Shape;2610;p9"/>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9"/>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12" name="Google Shape;2612;p9"/>
              <p:cNvGrpSpPr/>
              <p:nvPr/>
            </p:nvGrpSpPr>
            <p:grpSpPr>
              <a:xfrm>
                <a:off x="4810167" y="3601567"/>
                <a:ext cx="31405" cy="26898"/>
                <a:chOff x="4810167" y="3601567"/>
                <a:chExt cx="31405" cy="26898"/>
              </a:xfrm>
            </p:grpSpPr>
            <p:sp>
              <p:nvSpPr>
                <p:cNvPr id="2613" name="Google Shape;2613;p9"/>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9"/>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15" name="Google Shape;2615;p9"/>
              <p:cNvGrpSpPr/>
              <p:nvPr/>
            </p:nvGrpSpPr>
            <p:grpSpPr>
              <a:xfrm>
                <a:off x="4831002" y="3373230"/>
                <a:ext cx="31405" cy="26898"/>
                <a:chOff x="4831002" y="3373230"/>
                <a:chExt cx="31405" cy="26898"/>
              </a:xfrm>
            </p:grpSpPr>
            <p:sp>
              <p:nvSpPr>
                <p:cNvPr id="2616" name="Google Shape;2616;p9"/>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9"/>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18" name="Google Shape;2618;p9"/>
              <p:cNvGrpSpPr/>
              <p:nvPr/>
            </p:nvGrpSpPr>
            <p:grpSpPr>
              <a:xfrm>
                <a:off x="4719311" y="3355054"/>
                <a:ext cx="31499" cy="27001"/>
                <a:chOff x="4719311" y="3355054"/>
                <a:chExt cx="31499" cy="27001"/>
              </a:xfrm>
            </p:grpSpPr>
            <p:sp>
              <p:nvSpPr>
                <p:cNvPr id="2619" name="Google Shape;2619;p9"/>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9"/>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1" name="Google Shape;2621;p9"/>
              <p:cNvGrpSpPr/>
              <p:nvPr/>
            </p:nvGrpSpPr>
            <p:grpSpPr>
              <a:xfrm>
                <a:off x="4798755" y="3450260"/>
                <a:ext cx="26930" cy="26930"/>
                <a:chOff x="4798755" y="3450260"/>
                <a:chExt cx="26930" cy="26930"/>
              </a:xfrm>
            </p:grpSpPr>
            <p:sp>
              <p:nvSpPr>
                <p:cNvPr id="2622" name="Google Shape;2622;p9"/>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9"/>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4" name="Google Shape;2624;p9"/>
              <p:cNvGrpSpPr/>
              <p:nvPr/>
            </p:nvGrpSpPr>
            <p:grpSpPr>
              <a:xfrm>
                <a:off x="4645576" y="3467555"/>
                <a:ext cx="31405" cy="26953"/>
                <a:chOff x="4645576" y="3467555"/>
                <a:chExt cx="31405" cy="26953"/>
              </a:xfrm>
            </p:grpSpPr>
            <p:sp>
              <p:nvSpPr>
                <p:cNvPr id="2625" name="Google Shape;2625;p9"/>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6" name="Google Shape;2626;p9"/>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7" name="Google Shape;2627;p9"/>
              <p:cNvGrpSpPr/>
              <p:nvPr/>
            </p:nvGrpSpPr>
            <p:grpSpPr>
              <a:xfrm>
                <a:off x="4687631" y="3583965"/>
                <a:ext cx="31499" cy="26898"/>
                <a:chOff x="4687631" y="3583965"/>
                <a:chExt cx="31499" cy="26898"/>
              </a:xfrm>
            </p:grpSpPr>
            <p:sp>
              <p:nvSpPr>
                <p:cNvPr id="2628" name="Google Shape;2628;p9"/>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9" name="Google Shape;2629;p9"/>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0" name="Google Shape;2630;p9"/>
              <p:cNvGrpSpPr/>
              <p:nvPr/>
            </p:nvGrpSpPr>
            <p:grpSpPr>
              <a:xfrm>
                <a:off x="4719311" y="3471314"/>
                <a:ext cx="31499" cy="27001"/>
                <a:chOff x="4719311" y="3471314"/>
                <a:chExt cx="31499" cy="27001"/>
              </a:xfrm>
            </p:grpSpPr>
            <p:sp>
              <p:nvSpPr>
                <p:cNvPr id="2631" name="Google Shape;2631;p9"/>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2" name="Google Shape;2632;p9"/>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3" name="Google Shape;2633;p9"/>
              <p:cNvGrpSpPr/>
              <p:nvPr/>
            </p:nvGrpSpPr>
            <p:grpSpPr>
              <a:xfrm>
                <a:off x="4719311" y="3434404"/>
                <a:ext cx="31499" cy="26898"/>
                <a:chOff x="4719311" y="3434404"/>
                <a:chExt cx="31499" cy="26898"/>
              </a:xfrm>
            </p:grpSpPr>
            <p:sp>
              <p:nvSpPr>
                <p:cNvPr id="2634" name="Google Shape;2634;p9"/>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9"/>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6" name="Google Shape;2636;p9"/>
              <p:cNvGrpSpPr/>
              <p:nvPr/>
            </p:nvGrpSpPr>
            <p:grpSpPr>
              <a:xfrm>
                <a:off x="4768876" y="3401772"/>
                <a:ext cx="31499" cy="26898"/>
                <a:chOff x="4768876" y="3401772"/>
                <a:chExt cx="31499" cy="26898"/>
              </a:xfrm>
            </p:grpSpPr>
            <p:sp>
              <p:nvSpPr>
                <p:cNvPr id="2637" name="Google Shape;2637;p9"/>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8" name="Google Shape;2638;p9"/>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9" name="Google Shape;2639;p9"/>
              <p:cNvGrpSpPr/>
              <p:nvPr/>
            </p:nvGrpSpPr>
            <p:grpSpPr>
              <a:xfrm>
                <a:off x="4762214" y="3471377"/>
                <a:ext cx="26938" cy="26938"/>
                <a:chOff x="4762214" y="3471377"/>
                <a:chExt cx="26938" cy="26938"/>
              </a:xfrm>
            </p:grpSpPr>
            <p:sp>
              <p:nvSpPr>
                <p:cNvPr id="2640" name="Google Shape;2640;p9"/>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1" name="Google Shape;2641;p9"/>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42" name="Google Shape;2642;p9"/>
              <p:cNvGrpSpPr/>
              <p:nvPr/>
            </p:nvGrpSpPr>
            <p:grpSpPr>
              <a:xfrm>
                <a:off x="4790473" y="3344782"/>
                <a:ext cx="31405" cy="26898"/>
                <a:chOff x="4790473" y="3344782"/>
                <a:chExt cx="31405" cy="26898"/>
              </a:xfrm>
            </p:grpSpPr>
            <p:sp>
              <p:nvSpPr>
                <p:cNvPr id="2643" name="Google Shape;2643;p9"/>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4" name="Google Shape;2644;p9"/>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45" name="Google Shape;2645;p9"/>
              <p:cNvGrpSpPr/>
              <p:nvPr/>
            </p:nvGrpSpPr>
            <p:grpSpPr>
              <a:xfrm>
                <a:off x="4823774" y="3950733"/>
                <a:ext cx="37398" cy="32034"/>
                <a:chOff x="4823774" y="3950733"/>
                <a:chExt cx="37398" cy="32034"/>
              </a:xfrm>
            </p:grpSpPr>
            <p:sp>
              <p:nvSpPr>
                <p:cNvPr id="2646" name="Google Shape;2646;p9"/>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7" name="Google Shape;2647;p9"/>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48" name="Google Shape;2648;p9"/>
              <p:cNvGrpSpPr/>
              <p:nvPr/>
            </p:nvGrpSpPr>
            <p:grpSpPr>
              <a:xfrm>
                <a:off x="4823396" y="4110566"/>
                <a:ext cx="31405" cy="26906"/>
                <a:chOff x="4823396" y="4110566"/>
                <a:chExt cx="31405" cy="26906"/>
              </a:xfrm>
            </p:grpSpPr>
            <p:sp>
              <p:nvSpPr>
                <p:cNvPr id="2649" name="Google Shape;2649;p9"/>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0" name="Google Shape;2650;p9"/>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51" name="Google Shape;2651;p9"/>
              <p:cNvGrpSpPr/>
              <p:nvPr/>
            </p:nvGrpSpPr>
            <p:grpSpPr>
              <a:xfrm>
                <a:off x="4838332" y="3821150"/>
                <a:ext cx="31499" cy="26898"/>
                <a:chOff x="4838332" y="3821150"/>
                <a:chExt cx="31499" cy="26898"/>
              </a:xfrm>
            </p:grpSpPr>
            <p:sp>
              <p:nvSpPr>
                <p:cNvPr id="2652" name="Google Shape;2652;p9"/>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3" name="Google Shape;2653;p9"/>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54" name="Google Shape;2654;p9"/>
              <p:cNvGrpSpPr/>
              <p:nvPr/>
            </p:nvGrpSpPr>
            <p:grpSpPr>
              <a:xfrm>
                <a:off x="4661275" y="3815007"/>
                <a:ext cx="36824" cy="31523"/>
                <a:chOff x="4661275" y="3815007"/>
                <a:chExt cx="36824" cy="31523"/>
              </a:xfrm>
            </p:grpSpPr>
            <p:sp>
              <p:nvSpPr>
                <p:cNvPr id="2655" name="Google Shape;2655;p9"/>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6" name="Google Shape;2656;p9"/>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57" name="Google Shape;2657;p9"/>
              <p:cNvGrpSpPr/>
              <p:nvPr/>
            </p:nvGrpSpPr>
            <p:grpSpPr>
              <a:xfrm>
                <a:off x="4558998" y="3851037"/>
                <a:ext cx="33591" cy="28699"/>
                <a:chOff x="4558998" y="3851037"/>
                <a:chExt cx="33591" cy="28699"/>
              </a:xfrm>
            </p:grpSpPr>
            <p:sp>
              <p:nvSpPr>
                <p:cNvPr id="2658" name="Google Shape;2658;p9"/>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9" name="Google Shape;2659;p9"/>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0" name="Google Shape;2660;p9"/>
              <p:cNvGrpSpPr/>
              <p:nvPr/>
            </p:nvGrpSpPr>
            <p:grpSpPr>
              <a:xfrm>
                <a:off x="4696762" y="3638587"/>
                <a:ext cx="33591" cy="28794"/>
                <a:chOff x="4696762" y="3638587"/>
                <a:chExt cx="33591" cy="28794"/>
              </a:xfrm>
            </p:grpSpPr>
            <p:sp>
              <p:nvSpPr>
                <p:cNvPr id="2661" name="Google Shape;2661;p9"/>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2" name="Google Shape;2662;p9"/>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3" name="Google Shape;2663;p9"/>
              <p:cNvGrpSpPr/>
              <p:nvPr/>
            </p:nvGrpSpPr>
            <p:grpSpPr>
              <a:xfrm>
                <a:off x="4929479" y="3939140"/>
                <a:ext cx="33497" cy="28692"/>
                <a:chOff x="4929479" y="3939140"/>
                <a:chExt cx="33497" cy="28692"/>
              </a:xfrm>
            </p:grpSpPr>
            <p:sp>
              <p:nvSpPr>
                <p:cNvPr id="2664" name="Google Shape;2664;p9"/>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5" name="Google Shape;2665;p9"/>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6" name="Google Shape;2666;p9"/>
              <p:cNvGrpSpPr/>
              <p:nvPr/>
            </p:nvGrpSpPr>
            <p:grpSpPr>
              <a:xfrm>
                <a:off x="4907119" y="3986039"/>
                <a:ext cx="33497" cy="28699"/>
                <a:chOff x="4907119" y="3986039"/>
                <a:chExt cx="33497" cy="28699"/>
              </a:xfrm>
            </p:grpSpPr>
            <p:sp>
              <p:nvSpPr>
                <p:cNvPr id="2667" name="Google Shape;2667;p9"/>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8" name="Google Shape;2668;p9"/>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9" name="Google Shape;2669;p9"/>
              <p:cNvGrpSpPr/>
              <p:nvPr/>
            </p:nvGrpSpPr>
            <p:grpSpPr>
              <a:xfrm>
                <a:off x="4911783" y="4048102"/>
                <a:ext cx="33591" cy="28762"/>
                <a:chOff x="4911783" y="4048102"/>
                <a:chExt cx="33591" cy="28762"/>
              </a:xfrm>
            </p:grpSpPr>
            <p:sp>
              <p:nvSpPr>
                <p:cNvPr id="2670" name="Google Shape;2670;p9"/>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1" name="Google Shape;2671;p9"/>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72" name="Google Shape;2672;p9"/>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3" name="Google Shape;2673;p9"/>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74" name="Google Shape;2674;p9"/>
              <p:cNvGrpSpPr/>
              <p:nvPr/>
            </p:nvGrpSpPr>
            <p:grpSpPr>
              <a:xfrm>
                <a:off x="4762623" y="3837847"/>
                <a:ext cx="42416" cy="36273"/>
                <a:chOff x="4762623" y="3837847"/>
                <a:chExt cx="42416" cy="36273"/>
              </a:xfrm>
            </p:grpSpPr>
            <p:sp>
              <p:nvSpPr>
                <p:cNvPr id="2675" name="Google Shape;2675;p9"/>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6" name="Google Shape;2676;p9"/>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77" name="Google Shape;2677;p9"/>
              <p:cNvGrpSpPr/>
              <p:nvPr/>
            </p:nvGrpSpPr>
            <p:grpSpPr>
              <a:xfrm>
                <a:off x="4746044" y="4104966"/>
                <a:ext cx="33497" cy="28699"/>
                <a:chOff x="4746044" y="4104966"/>
                <a:chExt cx="33497" cy="28699"/>
              </a:xfrm>
            </p:grpSpPr>
            <p:sp>
              <p:nvSpPr>
                <p:cNvPr id="2678" name="Google Shape;2678;p9"/>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9" name="Google Shape;2679;p9"/>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80" name="Google Shape;2680;p9"/>
              <p:cNvGrpSpPr/>
              <p:nvPr/>
            </p:nvGrpSpPr>
            <p:grpSpPr>
              <a:xfrm>
                <a:off x="4859646" y="4162554"/>
                <a:ext cx="33591" cy="28762"/>
                <a:chOff x="4859646" y="4162554"/>
                <a:chExt cx="33591" cy="28762"/>
              </a:xfrm>
            </p:grpSpPr>
            <p:sp>
              <p:nvSpPr>
                <p:cNvPr id="2681" name="Google Shape;2681;p9"/>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2" name="Google Shape;2682;p9"/>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683" name="Google Shape;2683;p9"/>
            <p:cNvGrpSpPr/>
            <p:nvPr/>
          </p:nvGrpSpPr>
          <p:grpSpPr>
            <a:xfrm>
              <a:off x="3597785" y="3274438"/>
              <a:ext cx="855610" cy="1122100"/>
              <a:chOff x="3597785" y="3274438"/>
              <a:chExt cx="855610" cy="1122100"/>
            </a:xfrm>
          </p:grpSpPr>
          <p:grpSp>
            <p:nvGrpSpPr>
              <p:cNvPr id="2684" name="Google Shape;2684;p9"/>
              <p:cNvGrpSpPr/>
              <p:nvPr/>
            </p:nvGrpSpPr>
            <p:grpSpPr>
              <a:xfrm>
                <a:off x="3617857" y="3284717"/>
                <a:ext cx="826785" cy="1099165"/>
                <a:chOff x="3617857" y="3284717"/>
                <a:chExt cx="826785" cy="1099165"/>
              </a:xfrm>
            </p:grpSpPr>
            <p:sp>
              <p:nvSpPr>
                <p:cNvPr id="2685" name="Google Shape;2685;p9"/>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6" name="Google Shape;2686;p9"/>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9"/>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8" name="Google Shape;2688;p9"/>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9"/>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0" name="Google Shape;2690;p9"/>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9"/>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2" name="Google Shape;2692;p9"/>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3" name="Google Shape;2693;p9"/>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4" name="Google Shape;2694;p9"/>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5" name="Google Shape;2695;p9"/>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6" name="Google Shape;2696;p9"/>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7" name="Google Shape;2697;p9"/>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9"/>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9"/>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9"/>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9"/>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9"/>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9"/>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9"/>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9"/>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9"/>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9"/>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9"/>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9"/>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9"/>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9"/>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9"/>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9"/>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9"/>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9"/>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9"/>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9"/>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9"/>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9"/>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9"/>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9"/>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9"/>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9"/>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9"/>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9"/>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9"/>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9"/>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9"/>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9"/>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9"/>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9"/>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9"/>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9"/>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9"/>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9"/>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9"/>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7" name="Google Shape;2737;p9"/>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8" name="Google Shape;2738;p9"/>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9"/>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9"/>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41" name="Google Shape;2741;p9"/>
              <p:cNvGrpSpPr/>
              <p:nvPr/>
            </p:nvGrpSpPr>
            <p:grpSpPr>
              <a:xfrm>
                <a:off x="4180904" y="4251758"/>
                <a:ext cx="37783" cy="32420"/>
                <a:chOff x="4180904" y="4251758"/>
                <a:chExt cx="37783" cy="32420"/>
              </a:xfrm>
            </p:grpSpPr>
            <p:sp>
              <p:nvSpPr>
                <p:cNvPr id="2742" name="Google Shape;2742;p9"/>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9"/>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44" name="Google Shape;2744;p9"/>
              <p:cNvGrpSpPr/>
              <p:nvPr/>
            </p:nvGrpSpPr>
            <p:grpSpPr>
              <a:xfrm>
                <a:off x="4201644" y="4081324"/>
                <a:ext cx="37783" cy="32364"/>
                <a:chOff x="4201644" y="4081324"/>
                <a:chExt cx="37783" cy="32364"/>
              </a:xfrm>
            </p:grpSpPr>
            <p:sp>
              <p:nvSpPr>
                <p:cNvPr id="2745" name="Google Shape;2745;p9"/>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9"/>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47" name="Google Shape;2747;p9"/>
              <p:cNvGrpSpPr/>
              <p:nvPr/>
            </p:nvGrpSpPr>
            <p:grpSpPr>
              <a:xfrm>
                <a:off x="4284416" y="3887428"/>
                <a:ext cx="37783" cy="32451"/>
                <a:chOff x="4284416" y="3887428"/>
                <a:chExt cx="37783" cy="32451"/>
              </a:xfrm>
            </p:grpSpPr>
            <p:sp>
              <p:nvSpPr>
                <p:cNvPr id="2748" name="Google Shape;2748;p9"/>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9"/>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0" name="Google Shape;2750;p9"/>
              <p:cNvGrpSpPr/>
              <p:nvPr/>
            </p:nvGrpSpPr>
            <p:grpSpPr>
              <a:xfrm>
                <a:off x="4223721" y="3860404"/>
                <a:ext cx="37870" cy="32364"/>
                <a:chOff x="4223721" y="3860404"/>
                <a:chExt cx="37870" cy="32364"/>
              </a:xfrm>
            </p:grpSpPr>
            <p:sp>
              <p:nvSpPr>
                <p:cNvPr id="2751" name="Google Shape;2751;p9"/>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9"/>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3" name="Google Shape;2753;p9"/>
              <p:cNvGrpSpPr/>
              <p:nvPr/>
            </p:nvGrpSpPr>
            <p:grpSpPr>
              <a:xfrm>
                <a:off x="4104889" y="3699242"/>
                <a:ext cx="37776" cy="32357"/>
                <a:chOff x="4104889" y="3699242"/>
                <a:chExt cx="37776" cy="32357"/>
              </a:xfrm>
            </p:grpSpPr>
            <p:sp>
              <p:nvSpPr>
                <p:cNvPr id="2754" name="Google Shape;2754;p9"/>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9"/>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6" name="Google Shape;2756;p9"/>
              <p:cNvGrpSpPr/>
              <p:nvPr/>
            </p:nvGrpSpPr>
            <p:grpSpPr>
              <a:xfrm>
                <a:off x="4143608" y="3475121"/>
                <a:ext cx="37878" cy="32420"/>
                <a:chOff x="4143608" y="3475121"/>
                <a:chExt cx="37878" cy="32420"/>
              </a:xfrm>
            </p:grpSpPr>
            <p:sp>
              <p:nvSpPr>
                <p:cNvPr id="2757" name="Google Shape;2757;p9"/>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9"/>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9" name="Google Shape;2759;p9"/>
              <p:cNvGrpSpPr/>
              <p:nvPr/>
            </p:nvGrpSpPr>
            <p:grpSpPr>
              <a:xfrm>
                <a:off x="4217248" y="3570893"/>
                <a:ext cx="37776" cy="32364"/>
                <a:chOff x="4217248" y="3570893"/>
                <a:chExt cx="37776" cy="32364"/>
              </a:xfrm>
            </p:grpSpPr>
            <p:sp>
              <p:nvSpPr>
                <p:cNvPr id="2760" name="Google Shape;2760;p9"/>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9"/>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62" name="Google Shape;2762;p9"/>
              <p:cNvGrpSpPr/>
              <p:nvPr/>
            </p:nvGrpSpPr>
            <p:grpSpPr>
              <a:xfrm>
                <a:off x="4255307" y="3431612"/>
                <a:ext cx="37776" cy="32451"/>
                <a:chOff x="4255307" y="3431612"/>
                <a:chExt cx="37776" cy="32451"/>
              </a:xfrm>
            </p:grpSpPr>
            <p:sp>
              <p:nvSpPr>
                <p:cNvPr id="2763" name="Google Shape;2763;p9"/>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9"/>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65" name="Google Shape;2765;p9"/>
              <p:cNvGrpSpPr/>
              <p:nvPr/>
            </p:nvGrpSpPr>
            <p:grpSpPr>
              <a:xfrm>
                <a:off x="3853052" y="3577398"/>
                <a:ext cx="37776" cy="32420"/>
                <a:chOff x="3853052" y="3577398"/>
                <a:chExt cx="37776" cy="32420"/>
              </a:xfrm>
            </p:grpSpPr>
            <p:sp>
              <p:nvSpPr>
                <p:cNvPr id="2766" name="Google Shape;2766;p9"/>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9"/>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68" name="Google Shape;2768;p9"/>
              <p:cNvGrpSpPr/>
              <p:nvPr/>
            </p:nvGrpSpPr>
            <p:grpSpPr>
              <a:xfrm>
                <a:off x="4039908" y="3412107"/>
                <a:ext cx="37776" cy="32357"/>
                <a:chOff x="4039908" y="3412107"/>
                <a:chExt cx="37776" cy="32357"/>
              </a:xfrm>
            </p:grpSpPr>
            <p:sp>
              <p:nvSpPr>
                <p:cNvPr id="2769" name="Google Shape;2769;p9"/>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9"/>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71" name="Google Shape;2771;p9"/>
              <p:cNvGrpSpPr/>
              <p:nvPr/>
            </p:nvGrpSpPr>
            <p:grpSpPr>
              <a:xfrm>
                <a:off x="4017360" y="3342061"/>
                <a:ext cx="37870" cy="32380"/>
                <a:chOff x="4017360" y="3342061"/>
                <a:chExt cx="37870" cy="32380"/>
              </a:xfrm>
            </p:grpSpPr>
            <p:sp>
              <p:nvSpPr>
                <p:cNvPr id="2772" name="Google Shape;2772;p9"/>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9"/>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774" name="Google Shape;2774;p9"/>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9"/>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76" name="Google Shape;2776;p9"/>
              <p:cNvGrpSpPr/>
              <p:nvPr/>
            </p:nvGrpSpPr>
            <p:grpSpPr>
              <a:xfrm>
                <a:off x="3750870" y="3418650"/>
                <a:ext cx="37776" cy="32380"/>
                <a:chOff x="3750870" y="3418650"/>
                <a:chExt cx="37776" cy="32380"/>
              </a:xfrm>
            </p:grpSpPr>
            <p:sp>
              <p:nvSpPr>
                <p:cNvPr id="2777" name="Google Shape;2777;p9"/>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9"/>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79" name="Google Shape;2779;p9"/>
              <p:cNvGrpSpPr/>
              <p:nvPr/>
            </p:nvGrpSpPr>
            <p:grpSpPr>
              <a:xfrm>
                <a:off x="3632509" y="3274438"/>
                <a:ext cx="37783" cy="32357"/>
                <a:chOff x="3632509" y="3274438"/>
                <a:chExt cx="37783" cy="32357"/>
              </a:xfrm>
            </p:grpSpPr>
            <p:sp>
              <p:nvSpPr>
                <p:cNvPr id="2780" name="Google Shape;2780;p9"/>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9"/>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2" name="Google Shape;2782;p9"/>
              <p:cNvGrpSpPr/>
              <p:nvPr/>
            </p:nvGrpSpPr>
            <p:grpSpPr>
              <a:xfrm>
                <a:off x="3906424" y="3297561"/>
                <a:ext cx="37776" cy="32451"/>
                <a:chOff x="3906424" y="3297561"/>
                <a:chExt cx="37776" cy="32451"/>
              </a:xfrm>
            </p:grpSpPr>
            <p:sp>
              <p:nvSpPr>
                <p:cNvPr id="2783" name="Google Shape;2783;p9"/>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9"/>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5" name="Google Shape;2785;p9"/>
              <p:cNvGrpSpPr/>
              <p:nvPr/>
            </p:nvGrpSpPr>
            <p:grpSpPr>
              <a:xfrm>
                <a:off x="3866084" y="3412107"/>
                <a:ext cx="37776" cy="32357"/>
                <a:chOff x="3866084" y="3412107"/>
                <a:chExt cx="37776" cy="32357"/>
              </a:xfrm>
            </p:grpSpPr>
            <p:sp>
              <p:nvSpPr>
                <p:cNvPr id="2786" name="Google Shape;2786;p9"/>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9"/>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8" name="Google Shape;2788;p9"/>
              <p:cNvGrpSpPr/>
              <p:nvPr/>
            </p:nvGrpSpPr>
            <p:grpSpPr>
              <a:xfrm>
                <a:off x="4023919" y="3766409"/>
                <a:ext cx="37783" cy="32357"/>
                <a:chOff x="4023919" y="3766409"/>
                <a:chExt cx="37783" cy="32357"/>
              </a:xfrm>
            </p:grpSpPr>
            <p:sp>
              <p:nvSpPr>
                <p:cNvPr id="2789" name="Google Shape;2789;p9"/>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9"/>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91" name="Google Shape;2791;p9"/>
              <p:cNvGrpSpPr/>
              <p:nvPr/>
            </p:nvGrpSpPr>
            <p:grpSpPr>
              <a:xfrm>
                <a:off x="3973882" y="3779449"/>
                <a:ext cx="37776" cy="32357"/>
                <a:chOff x="3973882" y="3779449"/>
                <a:chExt cx="37776" cy="32357"/>
              </a:xfrm>
            </p:grpSpPr>
            <p:sp>
              <p:nvSpPr>
                <p:cNvPr id="2792" name="Google Shape;2792;p9"/>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3" name="Google Shape;2793;p9"/>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94" name="Google Shape;2794;p9"/>
              <p:cNvGrpSpPr/>
              <p:nvPr/>
            </p:nvGrpSpPr>
            <p:grpSpPr>
              <a:xfrm>
                <a:off x="4073398" y="3838028"/>
                <a:ext cx="37776" cy="32380"/>
                <a:chOff x="4073398" y="3838028"/>
                <a:chExt cx="37776" cy="32380"/>
              </a:xfrm>
            </p:grpSpPr>
            <p:sp>
              <p:nvSpPr>
                <p:cNvPr id="2795" name="Google Shape;2795;p9"/>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6" name="Google Shape;2796;p9"/>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97" name="Google Shape;2797;p9"/>
              <p:cNvGrpSpPr/>
              <p:nvPr/>
            </p:nvGrpSpPr>
            <p:grpSpPr>
              <a:xfrm>
                <a:off x="4342672" y="4144496"/>
                <a:ext cx="37752" cy="32364"/>
                <a:chOff x="4342672" y="4144496"/>
                <a:chExt cx="37752" cy="32364"/>
              </a:xfrm>
            </p:grpSpPr>
            <p:sp>
              <p:nvSpPr>
                <p:cNvPr id="2798" name="Google Shape;2798;p9"/>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9"/>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00" name="Google Shape;2800;p9"/>
              <p:cNvGrpSpPr/>
              <p:nvPr/>
            </p:nvGrpSpPr>
            <p:grpSpPr>
              <a:xfrm>
                <a:off x="4406386" y="4056872"/>
                <a:ext cx="37783" cy="32364"/>
                <a:chOff x="4406386" y="4056872"/>
                <a:chExt cx="37783" cy="32364"/>
              </a:xfrm>
            </p:grpSpPr>
            <p:sp>
              <p:nvSpPr>
                <p:cNvPr id="2801" name="Google Shape;2801;p9"/>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9"/>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03" name="Google Shape;2803;p9"/>
              <p:cNvGrpSpPr/>
              <p:nvPr/>
            </p:nvGrpSpPr>
            <p:grpSpPr>
              <a:xfrm>
                <a:off x="4284416" y="4245254"/>
                <a:ext cx="37783" cy="32357"/>
                <a:chOff x="4284416" y="4245254"/>
                <a:chExt cx="37783" cy="32357"/>
              </a:xfrm>
            </p:grpSpPr>
            <p:sp>
              <p:nvSpPr>
                <p:cNvPr id="2804" name="Google Shape;2804;p9"/>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5" name="Google Shape;2805;p9"/>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06" name="Google Shape;2806;p9"/>
              <p:cNvGrpSpPr/>
              <p:nvPr/>
            </p:nvGrpSpPr>
            <p:grpSpPr>
              <a:xfrm>
                <a:off x="4219057" y="4331258"/>
                <a:ext cx="37776" cy="32364"/>
                <a:chOff x="4219057" y="4331258"/>
                <a:chExt cx="37776" cy="32364"/>
              </a:xfrm>
            </p:grpSpPr>
            <p:sp>
              <p:nvSpPr>
                <p:cNvPr id="2807" name="Google Shape;2807;p9"/>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8" name="Google Shape;2808;p9"/>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09" name="Google Shape;2809;p9"/>
              <p:cNvGrpSpPr/>
              <p:nvPr/>
            </p:nvGrpSpPr>
            <p:grpSpPr>
              <a:xfrm>
                <a:off x="4204122" y="4141688"/>
                <a:ext cx="33497" cy="28699"/>
                <a:chOff x="4204122" y="4141688"/>
                <a:chExt cx="33497" cy="28699"/>
              </a:xfrm>
            </p:grpSpPr>
            <p:sp>
              <p:nvSpPr>
                <p:cNvPr id="2810" name="Google Shape;2810;p9"/>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1" name="Google Shape;2811;p9"/>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2" name="Google Shape;2812;p9"/>
              <p:cNvGrpSpPr/>
              <p:nvPr/>
            </p:nvGrpSpPr>
            <p:grpSpPr>
              <a:xfrm>
                <a:off x="4301546" y="4003869"/>
                <a:ext cx="38916" cy="33324"/>
                <a:chOff x="4301546" y="4003869"/>
                <a:chExt cx="38916" cy="33324"/>
              </a:xfrm>
            </p:grpSpPr>
            <p:sp>
              <p:nvSpPr>
                <p:cNvPr id="2813" name="Google Shape;2813;p9"/>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4" name="Google Shape;2814;p9"/>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5" name="Google Shape;2815;p9"/>
              <p:cNvGrpSpPr/>
              <p:nvPr/>
            </p:nvGrpSpPr>
            <p:grpSpPr>
              <a:xfrm>
                <a:off x="4210681" y="3924669"/>
                <a:ext cx="36549" cy="31366"/>
                <a:chOff x="4210681" y="3924669"/>
                <a:chExt cx="36549" cy="31366"/>
              </a:xfrm>
            </p:grpSpPr>
            <p:sp>
              <p:nvSpPr>
                <p:cNvPr id="2816" name="Google Shape;2816;p9"/>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7" name="Google Shape;2817;p9"/>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8" name="Google Shape;2818;p9"/>
              <p:cNvGrpSpPr/>
              <p:nvPr/>
            </p:nvGrpSpPr>
            <p:grpSpPr>
              <a:xfrm>
                <a:off x="3987771" y="3628874"/>
                <a:ext cx="31499" cy="26993"/>
                <a:chOff x="3987771" y="3628874"/>
                <a:chExt cx="31499" cy="26993"/>
              </a:xfrm>
            </p:grpSpPr>
            <p:sp>
              <p:nvSpPr>
                <p:cNvPr id="2819" name="Google Shape;2819;p9"/>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9"/>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21" name="Google Shape;2821;p9"/>
              <p:cNvGrpSpPr/>
              <p:nvPr/>
            </p:nvGrpSpPr>
            <p:grpSpPr>
              <a:xfrm>
                <a:off x="4087382" y="3775674"/>
                <a:ext cx="31405" cy="26898"/>
                <a:chOff x="4087382" y="3775674"/>
                <a:chExt cx="31405" cy="26898"/>
              </a:xfrm>
            </p:grpSpPr>
            <p:sp>
              <p:nvSpPr>
                <p:cNvPr id="2822" name="Google Shape;2822;p9"/>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9"/>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24" name="Google Shape;2824;p9"/>
              <p:cNvGrpSpPr/>
              <p:nvPr/>
            </p:nvGrpSpPr>
            <p:grpSpPr>
              <a:xfrm>
                <a:off x="4118873" y="3856637"/>
                <a:ext cx="31405" cy="26906"/>
                <a:chOff x="4118873" y="3856637"/>
                <a:chExt cx="31405" cy="26906"/>
              </a:xfrm>
            </p:grpSpPr>
            <p:sp>
              <p:nvSpPr>
                <p:cNvPr id="2825" name="Google Shape;2825;p9"/>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9"/>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27" name="Google Shape;2827;p9"/>
              <p:cNvGrpSpPr/>
              <p:nvPr/>
            </p:nvGrpSpPr>
            <p:grpSpPr>
              <a:xfrm>
                <a:off x="4168541" y="3639523"/>
                <a:ext cx="31499" cy="26906"/>
                <a:chOff x="4168541" y="3639523"/>
                <a:chExt cx="31499" cy="26906"/>
              </a:xfrm>
            </p:grpSpPr>
            <p:sp>
              <p:nvSpPr>
                <p:cNvPr id="2828" name="Google Shape;2828;p9"/>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9"/>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0" name="Google Shape;2830;p9"/>
              <p:cNvGrpSpPr/>
              <p:nvPr/>
            </p:nvGrpSpPr>
            <p:grpSpPr>
              <a:xfrm>
                <a:off x="3965789" y="3393545"/>
                <a:ext cx="31405" cy="26945"/>
                <a:chOff x="3965789" y="3393545"/>
                <a:chExt cx="31405" cy="26945"/>
              </a:xfrm>
            </p:grpSpPr>
            <p:sp>
              <p:nvSpPr>
                <p:cNvPr id="2831" name="Google Shape;2831;p9"/>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2" name="Google Shape;2832;p9"/>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3" name="Google Shape;2833;p9"/>
              <p:cNvGrpSpPr/>
              <p:nvPr/>
            </p:nvGrpSpPr>
            <p:grpSpPr>
              <a:xfrm>
                <a:off x="3925166" y="3491008"/>
                <a:ext cx="31405" cy="27001"/>
                <a:chOff x="3925166" y="3491008"/>
                <a:chExt cx="31405" cy="27001"/>
              </a:xfrm>
            </p:grpSpPr>
            <p:sp>
              <p:nvSpPr>
                <p:cNvPr id="2834" name="Google Shape;2834;p9"/>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5" name="Google Shape;2835;p9"/>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6" name="Google Shape;2836;p9"/>
              <p:cNvGrpSpPr/>
              <p:nvPr/>
            </p:nvGrpSpPr>
            <p:grpSpPr>
              <a:xfrm>
                <a:off x="3682845" y="3340976"/>
                <a:ext cx="31397" cy="26898"/>
                <a:chOff x="3682845" y="3340976"/>
                <a:chExt cx="31397" cy="26898"/>
              </a:xfrm>
            </p:grpSpPr>
            <p:sp>
              <p:nvSpPr>
                <p:cNvPr id="2837" name="Google Shape;2837;p9"/>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8" name="Google Shape;2838;p9"/>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9" name="Google Shape;2839;p9"/>
              <p:cNvGrpSpPr/>
              <p:nvPr/>
            </p:nvGrpSpPr>
            <p:grpSpPr>
              <a:xfrm>
                <a:off x="3795393" y="3353725"/>
                <a:ext cx="31499" cy="26993"/>
                <a:chOff x="3795393" y="3353725"/>
                <a:chExt cx="31499" cy="26993"/>
              </a:xfrm>
            </p:grpSpPr>
            <p:sp>
              <p:nvSpPr>
                <p:cNvPr id="2840" name="Google Shape;2840;p9"/>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1" name="Google Shape;2841;p9"/>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42" name="Google Shape;2842;p9"/>
              <p:cNvGrpSpPr/>
              <p:nvPr/>
            </p:nvGrpSpPr>
            <p:grpSpPr>
              <a:xfrm>
                <a:off x="4176909" y="4363221"/>
                <a:ext cx="38924" cy="33316"/>
                <a:chOff x="4176909" y="4363221"/>
                <a:chExt cx="38924" cy="33316"/>
              </a:xfrm>
            </p:grpSpPr>
            <p:sp>
              <p:nvSpPr>
                <p:cNvPr id="2843" name="Google Shape;2843;p9"/>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4" name="Google Shape;2844;p9"/>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45" name="Google Shape;2845;p9"/>
              <p:cNvGrpSpPr/>
              <p:nvPr/>
            </p:nvGrpSpPr>
            <p:grpSpPr>
              <a:xfrm>
                <a:off x="4226191" y="4007660"/>
                <a:ext cx="33560" cy="28770"/>
                <a:chOff x="4226191" y="4007660"/>
                <a:chExt cx="33560" cy="28770"/>
              </a:xfrm>
            </p:grpSpPr>
            <p:sp>
              <p:nvSpPr>
                <p:cNvPr id="2846" name="Google Shape;2846;p9"/>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7" name="Google Shape;2847;p9"/>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48" name="Google Shape;2848;p9"/>
              <p:cNvGrpSpPr/>
              <p:nvPr/>
            </p:nvGrpSpPr>
            <p:grpSpPr>
              <a:xfrm>
                <a:off x="3597785" y="3377045"/>
                <a:ext cx="33591" cy="28699"/>
                <a:chOff x="3597785" y="3377045"/>
                <a:chExt cx="33591" cy="28699"/>
              </a:xfrm>
            </p:grpSpPr>
            <p:sp>
              <p:nvSpPr>
                <p:cNvPr id="2849" name="Google Shape;2849;p9"/>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0" name="Google Shape;2850;p9"/>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51" name="Google Shape;2851;p9"/>
              <p:cNvGrpSpPr/>
              <p:nvPr/>
            </p:nvGrpSpPr>
            <p:grpSpPr>
              <a:xfrm>
                <a:off x="3887870" y="3669796"/>
                <a:ext cx="33591" cy="28692"/>
                <a:chOff x="3887870" y="3669796"/>
                <a:chExt cx="33591" cy="28692"/>
              </a:xfrm>
            </p:grpSpPr>
            <p:sp>
              <p:nvSpPr>
                <p:cNvPr id="2852" name="Google Shape;2852;p9"/>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3" name="Google Shape;2853;p9"/>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54" name="Google Shape;2854;p9"/>
              <p:cNvGrpSpPr/>
              <p:nvPr/>
            </p:nvGrpSpPr>
            <p:grpSpPr>
              <a:xfrm>
                <a:off x="3818320" y="3481625"/>
                <a:ext cx="33497" cy="28770"/>
                <a:chOff x="3818320" y="3481625"/>
                <a:chExt cx="33497" cy="28770"/>
              </a:xfrm>
            </p:grpSpPr>
            <p:sp>
              <p:nvSpPr>
                <p:cNvPr id="2855" name="Google Shape;2855;p9"/>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6" name="Google Shape;2856;p9"/>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57" name="Google Shape;2857;p9"/>
              <p:cNvGrpSpPr/>
              <p:nvPr/>
            </p:nvGrpSpPr>
            <p:grpSpPr>
              <a:xfrm>
                <a:off x="4278139" y="4120948"/>
                <a:ext cx="37492" cy="32129"/>
                <a:chOff x="4278139" y="4120948"/>
                <a:chExt cx="37492" cy="32129"/>
              </a:xfrm>
            </p:grpSpPr>
            <p:sp>
              <p:nvSpPr>
                <p:cNvPr id="2858" name="Google Shape;2858;p9"/>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9" name="Google Shape;2859;p9"/>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60" name="Google Shape;2860;p9"/>
              <p:cNvGrpSpPr/>
              <p:nvPr/>
            </p:nvGrpSpPr>
            <p:grpSpPr>
              <a:xfrm>
                <a:off x="4419898" y="3977388"/>
                <a:ext cx="33497" cy="28692"/>
                <a:chOff x="4419898" y="3977388"/>
                <a:chExt cx="33497" cy="28692"/>
              </a:xfrm>
            </p:grpSpPr>
            <p:sp>
              <p:nvSpPr>
                <p:cNvPr id="2861" name="Google Shape;2861;p9"/>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2" name="Google Shape;2862;p9"/>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63" name="Google Shape;2863;p9"/>
              <p:cNvGrpSpPr/>
              <p:nvPr/>
            </p:nvGrpSpPr>
            <p:grpSpPr>
              <a:xfrm>
                <a:off x="4158930" y="4034684"/>
                <a:ext cx="33497" cy="28762"/>
                <a:chOff x="4158930" y="4034684"/>
                <a:chExt cx="33497" cy="28762"/>
              </a:xfrm>
            </p:grpSpPr>
            <p:sp>
              <p:nvSpPr>
                <p:cNvPr id="2864" name="Google Shape;2864;p9"/>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5" name="Google Shape;2865;p9"/>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66" name="Google Shape;2866;p9"/>
              <p:cNvGrpSpPr/>
              <p:nvPr/>
            </p:nvGrpSpPr>
            <p:grpSpPr>
              <a:xfrm>
                <a:off x="4134949" y="3957049"/>
                <a:ext cx="33497" cy="28770"/>
                <a:chOff x="4134949" y="3957049"/>
                <a:chExt cx="33497" cy="28770"/>
              </a:xfrm>
            </p:grpSpPr>
            <p:sp>
              <p:nvSpPr>
                <p:cNvPr id="2867" name="Google Shape;2867;p9"/>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8" name="Google Shape;2868;p9"/>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69" name="Google Shape;2869;p9"/>
              <p:cNvGrpSpPr/>
              <p:nvPr/>
            </p:nvGrpSpPr>
            <p:grpSpPr>
              <a:xfrm>
                <a:off x="4193653" y="4184403"/>
                <a:ext cx="43580" cy="37264"/>
                <a:chOff x="4193653" y="4184403"/>
                <a:chExt cx="43580" cy="37264"/>
              </a:xfrm>
            </p:grpSpPr>
            <p:sp>
              <p:nvSpPr>
                <p:cNvPr id="2870" name="Google Shape;2870;p9"/>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1" name="Google Shape;2871;p9"/>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72" name="Google Shape;2872;p9"/>
              <p:cNvGrpSpPr/>
              <p:nvPr/>
            </p:nvGrpSpPr>
            <p:grpSpPr>
              <a:xfrm>
                <a:off x="4343600" y="3943844"/>
                <a:ext cx="43580" cy="37312"/>
                <a:chOff x="4343600" y="3943844"/>
                <a:chExt cx="43580" cy="37312"/>
              </a:xfrm>
            </p:grpSpPr>
            <p:sp>
              <p:nvSpPr>
                <p:cNvPr id="2873" name="Google Shape;2873;p9"/>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4" name="Google Shape;2874;p9"/>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75" name="Google Shape;2875;p9"/>
              <p:cNvGrpSpPr/>
              <p:nvPr/>
            </p:nvGrpSpPr>
            <p:grpSpPr>
              <a:xfrm>
                <a:off x="4172339" y="3381693"/>
                <a:ext cx="31499" cy="27001"/>
                <a:chOff x="4172339" y="3381693"/>
                <a:chExt cx="31499" cy="27001"/>
              </a:xfrm>
            </p:grpSpPr>
            <p:sp>
              <p:nvSpPr>
                <p:cNvPr id="2876" name="Google Shape;2876;p9"/>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7" name="Google Shape;2877;p9"/>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2878" name="Google Shape;2878;p9"/>
          <p:cNvGrpSpPr/>
          <p:nvPr/>
        </p:nvGrpSpPr>
        <p:grpSpPr>
          <a:xfrm>
            <a:off x="3530626" y="1013128"/>
            <a:ext cx="2078182" cy="1366558"/>
            <a:chOff x="235800" y="830650"/>
            <a:chExt cx="6978450" cy="4588844"/>
          </a:xfrm>
        </p:grpSpPr>
        <p:sp>
          <p:nvSpPr>
            <p:cNvPr id="2879" name="Google Shape;2879;p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0" name="Google Shape;2880;p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1" name="Google Shape;2881;p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2" name="Google Shape;2882;p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3" name="Google Shape;2883;p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4" name="Google Shape;2884;p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85" name="Google Shape;2885;p9"/>
          <p:cNvGrpSpPr/>
          <p:nvPr/>
        </p:nvGrpSpPr>
        <p:grpSpPr>
          <a:xfrm>
            <a:off x="5904877" y="1016248"/>
            <a:ext cx="2435960" cy="1297725"/>
            <a:chOff x="233350" y="949250"/>
            <a:chExt cx="7137300" cy="3802300"/>
          </a:xfrm>
        </p:grpSpPr>
        <p:sp>
          <p:nvSpPr>
            <p:cNvPr id="2886" name="Google Shape;2886;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7" name="Google Shape;2887;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8" name="Google Shape;2888;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9" name="Google Shape;2889;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0" name="Google Shape;2890;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1" name="Google Shape;2891;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2" name="Google Shape;2892;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3" name="Google Shape;2893;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4" name="Google Shape;2894;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5" name="Google Shape;2895;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6" name="Google Shape;2896;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7" name="Google Shape;2897;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8" name="Google Shape;2898;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9" name="Google Shape;2899;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0" name="Google Shape;2900;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1" name="Google Shape;2901;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2" name="Google Shape;2902;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3" name="Google Shape;2903;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4" name="Google Shape;2904;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5" name="Google Shape;2905;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6" name="Google Shape;2906;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7" name="Google Shape;2907;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8" name="Google Shape;2908;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9" name="Google Shape;2909;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0" name="Google Shape;2910;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1" name="Google Shape;2911;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2" name="Google Shape;2912;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3" name="Google Shape;2913;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4" name="Google Shape;2914;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5" name="Google Shape;2915;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6" name="Google Shape;2916;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7" name="Google Shape;2917;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8" name="Google Shape;2918;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9" name="Google Shape;2919;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0" name="Google Shape;2920;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1" name="Google Shape;2921;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2" name="Google Shape;2922;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3" name="Google Shape;2923;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4" name="Google Shape;2924;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5" name="Google Shape;2925;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6" name="Google Shape;2926;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7" name="Google Shape;2927;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8" name="Google Shape;2928;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9" name="Google Shape;2929;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0" name="Google Shape;2930;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1" name="Google Shape;2931;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2" name="Google Shape;2932;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3" name="Google Shape;2933;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4" name="Google Shape;2934;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5" name="Google Shape;2935;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6" name="Google Shape;2936;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37" name="Google Shape;2937;p9"/>
          <p:cNvGrpSpPr/>
          <p:nvPr/>
        </p:nvGrpSpPr>
        <p:grpSpPr>
          <a:xfrm>
            <a:off x="698034" y="977939"/>
            <a:ext cx="2665073" cy="1317140"/>
            <a:chOff x="793334" y="1192826"/>
            <a:chExt cx="2665073" cy="1317140"/>
          </a:xfrm>
        </p:grpSpPr>
        <p:sp>
          <p:nvSpPr>
            <p:cNvPr id="2938" name="Google Shape;2938;p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9" name="Google Shape;2939;p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0" name="Google Shape;2940;p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1" name="Google Shape;2941;p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2" name="Google Shape;2942;p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3" name="Google Shape;2943;p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4" name="Google Shape;2944;p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5" name="Google Shape;2945;p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6" name="Google Shape;2946;p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7" name="Google Shape;2947;p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8" name="Google Shape;2948;p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9" name="Google Shape;2949;p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0" name="Google Shape;2950;p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1" name="Google Shape;2951;p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2" name="Google Shape;2952;p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3" name="Google Shape;2953;p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4" name="Google Shape;2954;p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5" name="Google Shape;2955;p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6" name="Google Shape;2956;p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7" name="Google Shape;2957;p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8" name="Google Shape;2958;p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9" name="Google Shape;2959;p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0" name="Google Shape;2960;p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1" name="Google Shape;2961;p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2" name="Google Shape;2962;p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3" name="Google Shape;2963;p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4" name="Google Shape;2964;p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5" name="Google Shape;2965;p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6" name="Google Shape;2966;p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7" name="Google Shape;2967;p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8" name="Google Shape;2968;p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9" name="Google Shape;2969;p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0" name="Google Shape;2970;p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1" name="Google Shape;2971;p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2" name="Google Shape;2972;p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3" name="Google Shape;2973;p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4" name="Google Shape;2974;p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5" name="Google Shape;2975;p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6" name="Google Shape;2976;p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7" name="Google Shape;2977;p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8" name="Google Shape;2978;p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9" name="Google Shape;2979;p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0" name="Google Shape;2980;p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1" name="Google Shape;2981;p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2" name="Google Shape;2982;p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3" name="Google Shape;2983;p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4" name="Google Shape;2984;p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5" name="Google Shape;2985;p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6" name="Google Shape;2986;p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7" name="Google Shape;2987;p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8" name="Google Shape;2988;p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9" name="Google Shape;2989;p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0" name="Google Shape;2990;p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1" name="Google Shape;2991;p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2" name="Google Shape;2992;p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3" name="Google Shape;2993;p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4" name="Google Shape;2994;p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5" name="Google Shape;2995;p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6" name="Google Shape;2996;p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7" name="Google Shape;2997;p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8" name="Google Shape;2998;p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9" name="Google Shape;2999;p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0" name="Google Shape;3000;p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1" name="Google Shape;3001;p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2" name="Google Shape;3002;p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3" name="Google Shape;3003;p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4" name="Google Shape;3004;p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5" name="Google Shape;3005;p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6" name="Google Shape;3006;p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7" name="Google Shape;3007;p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8" name="Google Shape;3008;p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9" name="Google Shape;3009;p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0" name="Google Shape;3010;p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1" name="Google Shape;3011;p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2" name="Google Shape;3012;p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3" name="Google Shape;3013;p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4" name="Google Shape;3014;p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5" name="Google Shape;3015;p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6" name="Google Shape;3016;p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7" name="Google Shape;3017;p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8" name="Google Shape;3018;p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9" name="Google Shape;3019;p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0" name="Google Shape;3020;p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1" name="Google Shape;3021;p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2" name="Google Shape;3022;p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3" name="Google Shape;3023;p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4" name="Google Shape;3024;p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5" name="Google Shape;3025;p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6" name="Google Shape;3026;p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7" name="Google Shape;3027;p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8" name="Google Shape;3028;p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9" name="Google Shape;3029;p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0" name="Google Shape;3030;p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1" name="Google Shape;3031;p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2" name="Google Shape;3032;p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3" name="Google Shape;3033;p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4" name="Google Shape;3034;p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5" name="Google Shape;3035;p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6" name="Google Shape;3036;p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7" name="Google Shape;3037;p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8" name="Google Shape;3038;p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9" name="Google Shape;3039;p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0" name="Google Shape;3040;p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1" name="Google Shape;3041;p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2" name="Google Shape;3042;p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3" name="Google Shape;3043;p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4" name="Google Shape;3044;p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5" name="Google Shape;3045;p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6" name="Google Shape;3046;p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7" name="Google Shape;3047;p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8" name="Google Shape;3048;p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9" name="Google Shape;3049;p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0" name="Google Shape;3050;p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1" name="Google Shape;3051;p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2" name="Google Shape;3052;p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3" name="Google Shape;3053;p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4" name="Google Shape;3054;p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5" name="Google Shape;3055;p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6" name="Google Shape;3056;p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7" name="Google Shape;3057;p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8" name="Google Shape;3058;p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9" name="Google Shape;3059;p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0" name="Google Shape;3060;p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1" name="Google Shape;3061;p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2" name="Google Shape;3062;p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3" name="Google Shape;3063;p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4" name="Google Shape;3064;p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5" name="Google Shape;3065;p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2" name="Google Shape;3072;p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3" name="Google Shape;3073;p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4" name="Google Shape;3074;p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5" name="Google Shape;3075;p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6" name="Google Shape;3076;p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8" name="Google Shape;3108;p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1" name="Google Shape;3111;p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3" name="Google Shape;3113;p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4" name="Google Shape;3114;p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6" name="Google Shape;3116;p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7" name="Google Shape;3117;p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8" name="Google Shape;3118;p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4" name="Google Shape;3124;p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5" name="Google Shape;3125;p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1" name="Google Shape;3131;p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2" name="Google Shape;3192;p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5" name="Google Shape;3195;p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6" name="Google Shape;3196;p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7" name="Google Shape;3197;p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5" name="Google Shape;3205;p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7" name="Google Shape;3207;p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8" name="Google Shape;3208;p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0" name="Google Shape;3210;p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6" name="Google Shape;3216;p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7" name="Google Shape;3217;p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8" name="Google Shape;3218;p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0" name="Google Shape;3250;p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1" name="Google Shape;3251;p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4" name="Google Shape;3254;p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5" name="Google Shape;3255;p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6" name="Google Shape;3256;p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7" name="Google Shape;3257;p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8" name="Google Shape;3258;p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9" name="Google Shape;3259;p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0" name="Google Shape;3260;p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1" name="Google Shape;3261;p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2" name="Google Shape;3262;p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3" name="Google Shape;3263;p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4" name="Google Shape;3264;p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4" name="Google Shape;3274;p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5" name="Google Shape;3275;p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1" name="Google Shape;3321;p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9" name="Google Shape;3339;p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0" name="Google Shape;3340;p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4" name="Google Shape;3374;p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3" name="Google Shape;3403;p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4" name="Google Shape;3404;p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7" name="Google Shape;3427;p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8" name="Google Shape;3428;p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9" name="Google Shape;3459;p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0" name="Google Shape;3460;p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3" name="Google Shape;3493;p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4" name="Google Shape;3494;p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5" name="Google Shape;3495;p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6" name="Google Shape;3546;p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8" name="Google Shape;3548;p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9" name="Google Shape;3549;p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1" name="Google Shape;3551;p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4" name="Google Shape;3554;p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5" name="Google Shape;3555;p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7" name="Google Shape;3557;p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8" name="Google Shape;3558;p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0" name="Google Shape;3560;p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6" name="Google Shape;3586;p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5" name="Google Shape;3615;p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8" name="Google Shape;3648;p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9" name="Google Shape;3649;p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9" name="Google Shape;3659;p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1" name="Google Shape;3671;p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1" name="Google Shape;3681;p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2" name="Google Shape;3682;p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2" name="Google Shape;3692;p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7" name="Google Shape;3927;p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8" name="Google Shape;3928;p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9" name="Google Shape;3929;p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0" name="Google Shape;3930;p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1" name="Google Shape;3931;p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2" name="Google Shape;3932;p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3" name="Google Shape;3933;p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4" name="Google Shape;3934;p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5" name="Google Shape;3935;p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6" name="Google Shape;3936;p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7" name="Google Shape;3937;p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8" name="Google Shape;3938;p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9" name="Google Shape;3939;p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0" name="Google Shape;3940;p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1" name="Google Shape;3941;p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2" name="Google Shape;3942;p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3" name="Google Shape;3943;p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4" name="Google Shape;3944;p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5" name="Google Shape;3945;p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6" name="Google Shape;3946;p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7" name="Google Shape;3947;p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8" name="Google Shape;3948;p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9" name="Google Shape;3949;p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0" name="Google Shape;3950;p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1" name="Google Shape;3951;p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2" name="Google Shape;3952;p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3" name="Google Shape;3953;p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5" name="Google Shape;3955;p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6" name="Google Shape;3956;p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7" name="Google Shape;3957;p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8" name="Google Shape;3958;p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9" name="Google Shape;3959;p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0" name="Google Shape;3960;p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2" name="Google Shape;3962;p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3" name="Google Shape;3963;p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4" name="Google Shape;3964;p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5" name="Google Shape;3965;p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6" name="Google Shape;3966;p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7" name="Google Shape;3967;p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9" name="Google Shape;3969;p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0" name="Google Shape;3970;p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1" name="Google Shape;3971;p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2" name="Google Shape;3972;p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3" name="Google Shape;3973;p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4" name="Google Shape;3974;p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5" name="Google Shape;3975;p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6" name="Google Shape;3976;p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7" name="Google Shape;3977;p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9" name="Google Shape;3979;p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0" name="Google Shape;3980;p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1" name="Google Shape;3981;p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2" name="Google Shape;3982;p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3" name="Google Shape;3983;p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4" name="Google Shape;3984;p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5" name="Google Shape;3985;p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6" name="Google Shape;3986;p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7" name="Google Shape;3987;p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8" name="Google Shape;3988;p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9" name="Google Shape;3989;p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0" name="Google Shape;3990;p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1" name="Google Shape;3991;p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2" name="Google Shape;3992;p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3" name="Google Shape;3993;p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4" name="Google Shape;3994;p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5" name="Google Shape;3995;p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6" name="Google Shape;3996;p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7" name="Google Shape;3997;p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8" name="Google Shape;3998;p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9" name="Google Shape;3999;p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0" name="Google Shape;4000;p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1" name="Google Shape;4001;p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2" name="Google Shape;4002;p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3" name="Google Shape;4003;p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4" name="Google Shape;4004;p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5" name="Google Shape;4005;p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6" name="Google Shape;4006;p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7" name="Google Shape;4007;p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8" name="Google Shape;4008;p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9" name="Google Shape;4009;p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0" name="Google Shape;4010;p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1" name="Google Shape;4011;p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2" name="Google Shape;4012;p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3" name="Google Shape;4013;p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4" name="Google Shape;4014;p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5" name="Google Shape;4015;p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6" name="Google Shape;4016;p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7" name="Google Shape;4017;p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8" name="Google Shape;4018;p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9" name="Google Shape;4019;p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0" name="Google Shape;4020;p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1" name="Google Shape;4021;p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2" name="Google Shape;4022;p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3" name="Google Shape;4023;p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4" name="Google Shape;4024;p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5" name="Google Shape;4025;p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6" name="Google Shape;4026;p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7" name="Google Shape;4027;p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8" name="Google Shape;4028;p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9" name="Google Shape;4029;p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0" name="Google Shape;4030;p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1" name="Google Shape;4031;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2" name="Google Shape;4032;p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3" name="Google Shape;4033;p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4" name="Google Shape;4034;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5" name="Google Shape;4035;p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6" name="Google Shape;4036;p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7" name="Google Shape;4037;p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8" name="Google Shape;4038;p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9" name="Google Shape;4039;p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0" name="Google Shape;4040;p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1" name="Google Shape;4041;p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2" name="Google Shape;4042;p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3" name="Google Shape;4043;p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4" name="Google Shape;4044;p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5" name="Google Shape;4045;p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6" name="Google Shape;4046;p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7" name="Google Shape;4047;p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8" name="Google Shape;4048;p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9" name="Google Shape;4049;p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0" name="Google Shape;4050;p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1" name="Google Shape;4051;p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2" name="Google Shape;4052;p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3" name="Google Shape;4053;p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4" name="Google Shape;4054;p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5" name="Google Shape;4055;p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6" name="Google Shape;4056;p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7" name="Google Shape;4057;p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8" name="Google Shape;4058;p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9" name="Google Shape;4059;p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0" name="Google Shape;4060;p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1" name="Google Shape;4061;p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2" name="Google Shape;4062;p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3" name="Google Shape;4063;p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4" name="Google Shape;4064;p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5" name="Google Shape;4065;p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6" name="Google Shape;4066;p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7" name="Google Shape;4067;p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8" name="Google Shape;4068;p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9" name="Google Shape;4069;p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0" name="Google Shape;4070;p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1" name="Google Shape;4071;p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2" name="Google Shape;4072;p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3" name="Google Shape;4073;p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4" name="Google Shape;4074;p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5" name="Google Shape;4075;p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6" name="Google Shape;4076;p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7" name="Google Shape;4077;p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8" name="Google Shape;4078;p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9" name="Google Shape;4079;p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0" name="Google Shape;4080;p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1" name="Google Shape;4081;p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2" name="Google Shape;4082;p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3" name="Google Shape;4083;p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4" name="Google Shape;4084;p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5" name="Google Shape;4085;p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6" name="Google Shape;4086;p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7" name="Google Shape;4087;p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8" name="Google Shape;4088;p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9" name="Google Shape;4089;p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0" name="Google Shape;4090;p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1" name="Google Shape;4091;p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2" name="Google Shape;4092;p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3" name="Google Shape;4093;p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4" name="Google Shape;4094;p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5" name="Google Shape;4095;p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6" name="Google Shape;4096;p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7" name="Google Shape;4097;p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8" name="Google Shape;4098;p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9" name="Google Shape;4099;p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0" name="Google Shape;4100;p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1" name="Google Shape;4101;p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2" name="Google Shape;4102;p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3" name="Google Shape;4103;p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4" name="Google Shape;4104;p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5" name="Google Shape;4105;p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6" name="Google Shape;4106;p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7" name="Google Shape;4107;p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8" name="Google Shape;4108;p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9" name="Google Shape;4109;p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0" name="Google Shape;4110;p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1" name="Google Shape;4111;p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2" name="Google Shape;4112;p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3" name="Google Shape;4113;p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4" name="Google Shape;4114;p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5" name="Google Shape;4115;p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6" name="Google Shape;4116;p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7" name="Google Shape;4117;p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8" name="Google Shape;4118;p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9" name="Google Shape;4119;p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0" name="Google Shape;4120;p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1" name="Google Shape;4121;p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2" name="Google Shape;4122;p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3" name="Google Shape;4123;p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4" name="Google Shape;4124;p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5" name="Google Shape;4125;p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6" name="Google Shape;4126;p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7" name="Google Shape;4127;p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8" name="Google Shape;4128;p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9" name="Google Shape;4129;p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0" name="Google Shape;4130;p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1" name="Google Shape;4131;p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2" name="Google Shape;4132;p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3" name="Google Shape;4133;p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4" name="Google Shape;4134;p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5" name="Google Shape;4135;p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6" name="Google Shape;4136;p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7" name="Google Shape;4137;p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8" name="Google Shape;4138;p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9" name="Google Shape;4139;p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0" name="Google Shape;4140;p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1" name="Google Shape;4141;p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2" name="Google Shape;4142;p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3" name="Google Shape;4143;p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4" name="Google Shape;4144;p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5" name="Google Shape;4145;p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6" name="Google Shape;4146;p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7" name="Google Shape;4147;p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8" name="Google Shape;4148;p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9" name="Google Shape;4149;p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0" name="Google Shape;4150;p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1" name="Google Shape;4151;p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2" name="Google Shape;4152;p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3" name="Google Shape;4153;p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4" name="Google Shape;4154;p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5" name="Google Shape;4155;p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6" name="Google Shape;4156;p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7" name="Google Shape;4157;p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8" name="Google Shape;4158;p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9" name="Google Shape;4159;p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0" name="Google Shape;4160;p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1" name="Google Shape;4161;p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2" name="Google Shape;4162;p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3" name="Google Shape;4163;p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4" name="Google Shape;4164;p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5" name="Google Shape;4165;p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6" name="Google Shape;4166;p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7" name="Google Shape;4167;p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8" name="Google Shape;4168;p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9" name="Google Shape;4169;p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0" name="Google Shape;4170;p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1" name="Google Shape;4171;p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2" name="Google Shape;4172;p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3" name="Google Shape;4173;p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4" name="Google Shape;4174;p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5" name="Google Shape;4175;p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6" name="Google Shape;4176;p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7" name="Google Shape;4177;p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8" name="Google Shape;4178;p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9" name="Google Shape;4179;p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0" name="Google Shape;4180;p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1" name="Google Shape;4181;p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2" name="Google Shape;4182;p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3" name="Google Shape;4183;p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4" name="Google Shape;4184;p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5" name="Google Shape;4185;p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6" name="Google Shape;4186;p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7" name="Google Shape;4187;p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8" name="Google Shape;4188;p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9" name="Google Shape;4189;p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0" name="Google Shape;4190;p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1" name="Google Shape;4191;p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2" name="Google Shape;4192;p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3" name="Google Shape;4193;p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4" name="Google Shape;4194;p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5" name="Google Shape;4195;p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6" name="Google Shape;4196;p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7" name="Google Shape;4197;p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8" name="Google Shape;4198;p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9" name="Google Shape;4199;p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0" name="Google Shape;4200;p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1" name="Google Shape;4201;p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2" name="Google Shape;4202;p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3" name="Google Shape;4203;p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4" name="Google Shape;4204;p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5" name="Google Shape;4205;p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6" name="Google Shape;4206;p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7" name="Google Shape;4207;p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8" name="Google Shape;4208;p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9" name="Google Shape;4209;p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0" name="Google Shape;4210;p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1" name="Google Shape;4211;p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2" name="Google Shape;4212;p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3" name="Google Shape;4213;p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4" name="Google Shape;4214;p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5" name="Google Shape;4215;p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6" name="Google Shape;4216;p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7" name="Google Shape;4217;p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8" name="Google Shape;4218;p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9" name="Google Shape;4219;p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0" name="Google Shape;4220;p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1" name="Google Shape;4221;p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2" name="Google Shape;4222;p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3" name="Google Shape;4223;p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4" name="Google Shape;4224;p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5" name="Google Shape;4225;p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6" name="Google Shape;4226;p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7" name="Google Shape;4227;p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8" name="Google Shape;4228;p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9" name="Google Shape;4229;p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0" name="Google Shape;4230;p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1" name="Google Shape;4231;p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2" name="Google Shape;4232;p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3" name="Google Shape;4233;p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4" name="Google Shape;4234;p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5" name="Google Shape;4235;p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6" name="Google Shape;4236;p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7" name="Google Shape;4237;p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8" name="Google Shape;4238;p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9" name="Google Shape;4239;p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0" name="Google Shape;4240;p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1" name="Google Shape;4241;p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2" name="Google Shape;4242;p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3" name="Google Shape;4243;p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4" name="Google Shape;4244;p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5" name="Google Shape;4245;p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6" name="Google Shape;4246;p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7" name="Google Shape;4247;p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8" name="Google Shape;4248;p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9" name="Google Shape;4249;p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0" name="Google Shape;4250;p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1" name="Google Shape;4251;p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2" name="Google Shape;4252;p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3" name="Google Shape;4253;p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4" name="Google Shape;4254;p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5" name="Google Shape;4255;p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6" name="Google Shape;4256;p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7" name="Google Shape;4257;p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8" name="Google Shape;4258;p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9" name="Google Shape;4259;p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0" name="Google Shape;4260;p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1" name="Google Shape;4261;p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2" name="Google Shape;4262;p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3" name="Google Shape;4263;p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4" name="Google Shape;4264;p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5" name="Google Shape;4265;p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6" name="Google Shape;4266;p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7" name="Google Shape;4267;p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8" name="Google Shape;4268;p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9" name="Google Shape;4269;p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0" name="Google Shape;4270;p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1" name="Google Shape;4271;p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2" name="Google Shape;4272;p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3" name="Google Shape;4273;p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4" name="Google Shape;4274;p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5" name="Google Shape;4275;p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6" name="Google Shape;4276;p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7" name="Google Shape;4277;p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8" name="Google Shape;4278;p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9" name="Google Shape;4279;p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0" name="Google Shape;4280;p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1" name="Google Shape;4281;p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2" name="Google Shape;4282;p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3" name="Google Shape;4283;p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4" name="Google Shape;4284;p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5" name="Google Shape;4285;p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6" name="Google Shape;4286;p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7" name="Google Shape;4287;p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8" name="Google Shape;4288;p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9" name="Google Shape;4289;p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0" name="Google Shape;4290;p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1" name="Google Shape;4291;p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2" name="Google Shape;4292;p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3" name="Google Shape;4293;p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4" name="Google Shape;4294;p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5" name="Google Shape;4295;p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6" name="Google Shape;4296;p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7" name="Google Shape;4297;p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8" name="Google Shape;4298;p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9" name="Google Shape;4299;p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0" name="Google Shape;4300;p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1" name="Google Shape;4301;p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2" name="Google Shape;4302;p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3" name="Google Shape;4303;p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4" name="Google Shape;4304;p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5" name="Google Shape;4305;p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6" name="Google Shape;4306;p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7" name="Google Shape;4307;p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8" name="Google Shape;4308;p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9" name="Google Shape;4309;p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0" name="Google Shape;4310;p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1" name="Google Shape;4311;p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2" name="Google Shape;4312;p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3" name="Google Shape;4313;p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4" name="Google Shape;4314;p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5" name="Google Shape;4315;p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6" name="Google Shape;4316;p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7" name="Google Shape;4317;p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8" name="Google Shape;4318;p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9" name="Google Shape;4319;p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0" name="Google Shape;4320;p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1" name="Google Shape;4321;p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2" name="Google Shape;4322;p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3" name="Google Shape;4323;p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4" name="Google Shape;4324;p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5" name="Google Shape;4325;p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6" name="Google Shape;4326;p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7" name="Google Shape;4327;p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8" name="Google Shape;4328;p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9" name="Google Shape;4329;p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0" name="Google Shape;4330;p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1" name="Google Shape;4331;p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2" name="Google Shape;4332;p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3" name="Google Shape;4333;p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4" name="Google Shape;4334;p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5" name="Google Shape;4335;p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6" name="Google Shape;4336;p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7" name="Google Shape;4337;p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8" name="Google Shape;4338;p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9" name="Google Shape;4339;p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0" name="Google Shape;4340;p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1" name="Google Shape;4341;p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2" name="Google Shape;4342;p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3" name="Google Shape;4343;p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4" name="Google Shape;4344;p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5" name="Google Shape;4345;p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6" name="Google Shape;4346;p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7" name="Google Shape;4347;p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8" name="Google Shape;4348;p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9" name="Google Shape;4349;p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0" name="Google Shape;4350;p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1" name="Google Shape;4351;p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2" name="Google Shape;4352;p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3" name="Google Shape;4353;p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4" name="Google Shape;4354;p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5" name="Google Shape;4355;p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6" name="Google Shape;4356;p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7" name="Google Shape;4357;p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8" name="Google Shape;4358;p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9" name="Google Shape;4359;p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0" name="Google Shape;4360;p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1" name="Google Shape;4361;p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2" name="Google Shape;4362;p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3" name="Google Shape;4363;p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4" name="Google Shape;4364;p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5" name="Google Shape;4365;p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6" name="Google Shape;4366;p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7" name="Google Shape;4367;p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8" name="Google Shape;4368;p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9" name="Google Shape;4369;p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0" name="Google Shape;4370;p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1" name="Google Shape;4371;p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2" name="Google Shape;4372;p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3" name="Google Shape;4373;p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4" name="Google Shape;4374;p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5" name="Google Shape;4375;p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6" name="Google Shape;4376;p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7" name="Google Shape;4377;p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8" name="Google Shape;4378;p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9" name="Google Shape;4379;p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0" name="Google Shape;4380;p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1" name="Google Shape;4381;p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2" name="Google Shape;4382;p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3" name="Google Shape;4383;p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4" name="Google Shape;4384;p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5" name="Google Shape;4385;p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6" name="Google Shape;4386;p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7" name="Google Shape;4387;p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8" name="Google Shape;4388;p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9" name="Google Shape;4389;p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0" name="Google Shape;4390;p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1" name="Google Shape;4391;p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2" name="Google Shape;4392;p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3" name="Google Shape;4393;p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4" name="Google Shape;4394;p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5" name="Google Shape;4395;p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6" name="Google Shape;4396;p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7" name="Google Shape;4397;p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8" name="Google Shape;4398;p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9" name="Google Shape;4399;p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0" name="Google Shape;4400;p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1" name="Google Shape;4401;p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2" name="Google Shape;4402;p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4" name="Google Shape;4404;p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5" name="Google Shape;4405;p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6" name="Google Shape;4406;p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8" name="Google Shape;4408;p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9" name="Google Shape;4409;p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0" name="Google Shape;4410;p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4" name="Google Shape;4414;p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5" name="Google Shape;4415;p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6" name="Google Shape;4416;p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8" name="Google Shape;4418;p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9" name="Google Shape;4419;p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0" name="Google Shape;4420;p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2" name="Google Shape;4422;p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3" name="Google Shape;4423;p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4" name="Google Shape;4424;p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5" name="Google Shape;4425;p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7" name="Google Shape;4427;p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8" name="Google Shape;4428;p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9" name="Google Shape;4429;p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2" name="Google Shape;4432;p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3" name="Google Shape;4433;p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5" name="Google Shape;4435;p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6" name="Google Shape;4436;p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7" name="Google Shape;4437;p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9" name="Google Shape;4439;p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0" name="Google Shape;4440;p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1" name="Google Shape;4441;p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3" name="Google Shape;4443;p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4" name="Google Shape;4444;p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5" name="Google Shape;4445;p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6" name="Google Shape;4446;p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8" name="Google Shape;4448;p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9" name="Google Shape;4449;p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1" name="Google Shape;4451;p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2" name="Google Shape;4452;p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3" name="Google Shape;4453;p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4" name="Google Shape;4454;p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5" name="Google Shape;4455;p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6" name="Google Shape;4456;p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8" name="Google Shape;4458;p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9" name="Google Shape;4459;p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0" name="Google Shape;4460;p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1" name="Google Shape;4461;p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2" name="Google Shape;4462;p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3" name="Google Shape;4463;p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4" name="Google Shape;4464;p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5" name="Google Shape;4465;p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7" name="Google Shape;4467;p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9" name="Google Shape;4469;p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0" name="Google Shape;4470;p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1" name="Google Shape;4471;p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2" name="Google Shape;4472;p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3" name="Google Shape;4473;p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7" name="Google Shape;4477;p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8" name="Google Shape;4478;p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1" name="Google Shape;4481;p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2" name="Google Shape;4482;p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3" name="Google Shape;4483;p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6" name="Google Shape;4486;p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7" name="Google Shape;4487;p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1" name="Google Shape;4491;p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2" name="Google Shape;4492;p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3" name="Google Shape;4493;p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4" name="Google Shape;4494;p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5" name="Google Shape;4495;p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7" name="Google Shape;4497;p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8" name="Google Shape;4498;p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3" name="Google Shape;4503;p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4" name="Google Shape;4504;p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8" name="Google Shape;4508;p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0" name="Google Shape;4510;p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1" name="Google Shape;4511;p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3" name="Google Shape;4513;p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4" name="Google Shape;4514;p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6" name="Google Shape;4516;p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7" name="Google Shape;4517;p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9" name="Google Shape;4519;p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0" name="Google Shape;4520;p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1" name="Google Shape;4521;p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2" name="Google Shape;4522;p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4" name="Google Shape;4524;p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5" name="Google Shape;4525;p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7" name="Google Shape;4527;p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8" name="Google Shape;4528;p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9" name="Google Shape;4529;p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0" name="Google Shape;4530;p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1" name="Google Shape;4531;p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2" name="Google Shape;4532;p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3" name="Google Shape;4533;p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4" name="Google Shape;4534;p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5" name="Google Shape;4535;p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6" name="Google Shape;4536;p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7" name="Google Shape;4537;p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8" name="Google Shape;4538;p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9" name="Google Shape;4539;p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0" name="Google Shape;4540;p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2" name="Google Shape;4542;p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3" name="Google Shape;4543;p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5" name="Google Shape;4545;p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6" name="Google Shape;4546;p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7" name="Google Shape;4547;p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0" name="Google Shape;4550;p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1" name="Google Shape;4551;p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3" name="Google Shape;4553;p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4" name="Google Shape;4554;p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5" name="Google Shape;4555;p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6" name="Google Shape;4556;p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7" name="Google Shape;4557;p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8" name="Google Shape;4558;p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9" name="Google Shape;4559;p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0" name="Google Shape;4560;p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1" name="Google Shape;4561;p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2" name="Google Shape;4562;p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5" name="Google Shape;4565;p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6" name="Google Shape;4566;p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7" name="Google Shape;4567;p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8" name="Google Shape;4568;p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0" name="Google Shape;4570;p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1" name="Google Shape;4571;p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2" name="Google Shape;4572;p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3" name="Google Shape;4573;p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4" name="Google Shape;4574;p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5" name="Google Shape;4575;p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6" name="Google Shape;4576;p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8" name="Google Shape;4578;p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9" name="Google Shape;4579;p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0" name="Google Shape;4580;p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4" name="Google Shape;4584;p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5" name="Google Shape;4585;p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9" name="Google Shape;4589;p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0" name="Google Shape;4590;p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1" name="Google Shape;4591;p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2" name="Google Shape;4592;p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3" name="Google Shape;4593;p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5" name="Google Shape;4595;p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6" name="Google Shape;4596;p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9" name="Google Shape;4599;p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0" name="Google Shape;4600;p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3" name="Google Shape;4603;p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4" name="Google Shape;4604;p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3" name="Google Shape;4613;p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4" name="Google Shape;4614;p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5" name="Google Shape;4615;p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8" name="Google Shape;4618;p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9" name="Google Shape;4619;p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1" name="Google Shape;4621;p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2" name="Google Shape;4622;p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4" name="Google Shape;4624;p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5" name="Google Shape;4625;p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6" name="Google Shape;4626;p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8" name="Google Shape;4628;p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9" name="Google Shape;4629;p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1" name="Google Shape;4631;p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2" name="Google Shape;4632;p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4" name="Google Shape;4634;p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5" name="Google Shape;4635;p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7" name="Google Shape;4637;p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8" name="Google Shape;4638;p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2" name="Google Shape;4642;p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3" name="Google Shape;4643;p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5" name="Google Shape;4645;p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6" name="Google Shape;4646;p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8" name="Google Shape;4648;p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9" name="Google Shape;4649;p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4" name="Google Shape;4654;p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5" name="Google Shape;4655;p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3" name="Google Shape;4663;p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4" name="Google Shape;4664;p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7" name="Google Shape;4667;p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8" name="Google Shape;4668;p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2" name="Google Shape;4672;p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3" name="Google Shape;4673;p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5" name="Google Shape;4675;p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6" name="Google Shape;4676;p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7" name="Google Shape;4677;p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1" name="Google Shape;4681;p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2" name="Google Shape;4682;p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6" name="Google Shape;4686;p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7" name="Google Shape;4687;p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0" name="Google Shape;4690;p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1" name="Google Shape;4691;p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2" name="Google Shape;4692;p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3" name="Google Shape;4693;p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4" name="Google Shape;4694;p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7" name="Google Shape;4697;p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8" name="Google Shape;4698;p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9" name="Google Shape;4699;p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0" name="Google Shape;4700;p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1" name="Google Shape;4701;p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2" name="Google Shape;4702;p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3" name="Google Shape;4703;p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4" name="Google Shape;4704;p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5" name="Google Shape;4705;p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6" name="Google Shape;4706;p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7" name="Google Shape;4707;p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8" name="Google Shape;4708;p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9" name="Google Shape;4709;p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0" name="Google Shape;4710;p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3" name="Google Shape;4713;p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4" name="Google Shape;4714;p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5" name="Google Shape;4715;p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7" name="Google Shape;4717;p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8" name="Google Shape;4718;p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9" name="Google Shape;4719;p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0" name="Google Shape;4720;p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3" name="Google Shape;4723;p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4" name="Google Shape;4724;p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5" name="Google Shape;4725;p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7" name="Google Shape;4727;p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8" name="Google Shape;4728;p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1" name="Google Shape;4731;p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2" name="Google Shape;4732;p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3" name="Google Shape;4733;p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4" name="Google Shape;4734;p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5" name="Google Shape;4735;p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7" name="Google Shape;4737;p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8" name="Google Shape;4738;p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9" name="Google Shape;4739;p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0" name="Google Shape;4740;p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2" name="Google Shape;4742;p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3" name="Google Shape;4743;p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5" name="Google Shape;4745;p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6" name="Google Shape;4746;p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8" name="Google Shape;4748;p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9" name="Google Shape;4749;p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1" name="Google Shape;4751;p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3" name="Google Shape;4753;p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4" name="Google Shape;4754;p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5" name="Google Shape;4755;p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6" name="Google Shape;4756;p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7" name="Google Shape;4757;p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8" name="Google Shape;4758;p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9" name="Google Shape;4759;p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0" name="Google Shape;4760;p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2" name="Google Shape;4762;p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3" name="Google Shape;4763;p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6" name="Google Shape;4766;p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7" name="Google Shape;4767;p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8" name="Google Shape;4768;p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1" name="Google Shape;4771;p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2" name="Google Shape;4772;p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1" name="Google Shape;4781;p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2" name="Google Shape;4782;p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5" name="Google Shape;4785;p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6" name="Google Shape;4786;p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9" name="Google Shape;4789;p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0" name="Google Shape;4790;p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1" name="Google Shape;4791;p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2" name="Google Shape;4792;p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3" name="Google Shape;4793;p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4" name="Google Shape;4794;p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6" name="Google Shape;4796;p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7" name="Google Shape;4797;p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8" name="Google Shape;4798;p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2" name="Google Shape;4802;p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3" name="Google Shape;4803;p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7" name="Google Shape;4807;p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9" name="Google Shape;4809;p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0" name="Google Shape;4810;p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1" name="Google Shape;4811;p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4" name="Google Shape;4814;p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5" name="Google Shape;4825;p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6" name="Google Shape;4826;p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8" name="Google Shape;4828;p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9" name="Google Shape;4829;p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2" name="Google Shape;4832;p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3" name="Google Shape;4833;p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6" name="Google Shape;4836;p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7" name="Google Shape;4837;p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2" name="Google Shape;4842;p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3" name="Google Shape;4843;p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4" name="Google Shape;4844;p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6" name="Google Shape;4846;p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7" name="Google Shape;4847;p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8" name="Google Shape;4848;p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9" name="Google Shape;4849;p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0" name="Google Shape;4850;p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1" name="Google Shape;4851;p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2" name="Google Shape;4852;p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3" name="Google Shape;4853;p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5" name="Google Shape;4855;p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6" name="Google Shape;4856;p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7" name="Google Shape;4857;p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9" name="Google Shape;4859;p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0" name="Google Shape;4860;p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1" name="Google Shape;4861;p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2" name="Google Shape;4862;p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5" name="Google Shape;4865;p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6" name="Google Shape;4866;p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1" name="Google Shape;4871;p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2" name="Google Shape;4872;p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3" name="Google Shape;4873;p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4" name="Google Shape;4874;p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5" name="Google Shape;4875;p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6" name="Google Shape;4876;p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7" name="Google Shape;4877;p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9" name="Google Shape;4879;p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3" name="Google Shape;4883;p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4" name="Google Shape;4884;p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7" name="Google Shape;4887;p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8" name="Google Shape;4888;p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1" name="Google Shape;4891;p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2" name="Google Shape;4892;p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6" name="Google Shape;4896;p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7" name="Google Shape;4897;p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9" name="Google Shape;4899;p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0" name="Google Shape;4900;p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2" name="Google Shape;4902;p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3" name="Google Shape;4903;p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7" name="Google Shape;4907;p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8" name="Google Shape;4908;p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2" name="Google Shape;4912;p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3" name="Google Shape;4913;p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0" name="Google Shape;4920;p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1" name="Google Shape;4921;p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2" name="Google Shape;4922;p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3" name="Google Shape;4923;p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4" name="Google Shape;4924;p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5" name="Google Shape;4925;p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9" name="Google Shape;4929;p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0" name="Google Shape;4930;p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1" name="Google Shape;4931;p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3" name="Google Shape;4933;p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4" name="Google Shape;4934;p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5" name="Google Shape;4935;p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2" name="Google Shape;4942;p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3" name="Google Shape;4943;p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5" name="Google Shape;4945;p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8" name="Google Shape;4948;p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9" name="Google Shape;4949;p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3" name="Google Shape;4953;p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4" name="Google Shape;4954;p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9" name="Google Shape;4959;p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0" name="Google Shape;4960;p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1" name="Google Shape;4961;p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2" name="Google Shape;4962;p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5" name="Google Shape;4965;p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6" name="Google Shape;4966;p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7" name="Google Shape;4967;p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1" name="Google Shape;4971;p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2" name="Google Shape;4972;p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9" name="Google Shape;4979;p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0" name="Google Shape;4980;p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3" name="Google Shape;4983;p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4" name="Google Shape;4984;p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7" name="Google Shape;4987;p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8" name="Google Shape;4988;p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2" name="Google Shape;4992;p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3" name="Google Shape;4993;p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8" name="Google Shape;4998;p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9" name="Google Shape;4999;p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1" name="Google Shape;5001;p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2" name="Google Shape;5002;p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9" name="Google Shape;5009;p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0" name="Google Shape;5010;p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7" name="Google Shape;5017;p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8" name="Google Shape;5018;p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3" name="Google Shape;5023;p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4" name="Google Shape;5024;p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0" name="Google Shape;5030;p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1" name="Google Shape;5031;p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5" name="Google Shape;5035;p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6" name="Google Shape;5036;p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4" name="Google Shape;5044;p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5" name="Google Shape;5045;p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0" name="Google Shape;5050;p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1" name="Google Shape;5051;p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5" name="Google Shape;5055;p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6" name="Google Shape;5056;p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1" name="Google Shape;5061;p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2" name="Google Shape;5062;p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4" name="Google Shape;5074;p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5" name="Google Shape;5075;p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1" name="Google Shape;5081;p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2" name="Google Shape;5082;p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9" name="Google Shape;5089;p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0" name="Google Shape;5090;p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3" name="Google Shape;5093;p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4" name="Google Shape;5094;p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5" name="Google Shape;5095;p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9" name="Google Shape;5099;p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0" name="Google Shape;5100;p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5" name="Google Shape;5105;p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6" name="Google Shape;5106;p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7" name="Google Shape;5107;p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0" name="Google Shape;5110;p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1" name="Google Shape;5111;p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7" name="Google Shape;5117;p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8" name="Google Shape;5118;p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5" name="Google Shape;5125;p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6" name="Google Shape;5126;p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9" name="Google Shape;5129;p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0" name="Google Shape;5130;p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6" name="Google Shape;5136;p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7" name="Google Shape;5137;p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0" name="Google Shape;5140;p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1" name="Google Shape;5141;p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4" name="Google Shape;5144;p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5" name="Google Shape;5145;p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8" name="Google Shape;5148;p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9" name="Google Shape;5149;p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7" name="Google Shape;5157;p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8" name="Google Shape;5158;p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6" name="Google Shape;5166;p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7" name="Google Shape;5167;p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0" name="Google Shape;5170;p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1" name="Google Shape;5171;p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9" name="Google Shape;5179;p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0" name="Google Shape;5180;p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8" name="Google Shape;5188;p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9" name="Google Shape;5189;p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3" name="Google Shape;5193;p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4" name="Google Shape;5194;p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1" name="Google Shape;5201;p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2" name="Google Shape;5202;p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8" name="Google Shape;5208;p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9" name="Google Shape;5209;p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4" name="Google Shape;5214;p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5" name="Google Shape;5215;p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8" name="Google Shape;5218;p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9" name="Google Shape;5219;p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6" name="Google Shape;5226;p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7" name="Google Shape;5227;p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0" name="Google Shape;5230;p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1" name="Google Shape;5231;p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6" name="Google Shape;5236;p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7" name="Google Shape;5237;p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1" name="Google Shape;5241;p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2" name="Google Shape;5242;p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7" name="Google Shape;5247;p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8" name="Google Shape;5248;p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5" name="Google Shape;5255;p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6" name="Google Shape;5256;p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2" name="Google Shape;5262;p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3" name="Google Shape;5263;p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4" name="Google Shape;5264;p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5" name="Google Shape;5265;p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6" name="Google Shape;5266;p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7" name="Google Shape;5267;p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8" name="Google Shape;5268;p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9" name="Google Shape;5269;p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6" name="Google Shape;5276;p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7" name="Google Shape;5277;p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4" name="Google Shape;5284;p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5" name="Google Shape;5285;p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6" name="Google Shape;5286;p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1" name="Google Shape;5291;p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2" name="Google Shape;5292;p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7" name="Google Shape;5297;p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8" name="Google Shape;5298;p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1" name="Google Shape;5301;p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2" name="Google Shape;5302;p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6" name="Google Shape;5306;p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8" name="Google Shape;5308;p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9" name="Google Shape;5309;p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4" name="Google Shape;5314;p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5" name="Google Shape;5315;p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2" name="Google Shape;5322;p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3" name="Google Shape;5323;p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6" name="Google Shape;5326;p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7" name="Google Shape;5327;p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5" name="Google Shape;5335;p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6" name="Google Shape;5336;p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3" name="Google Shape;5343;p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4" name="Google Shape;5344;p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6" name="Google Shape;5346;p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7" name="Google Shape;5347;p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7" name="Google Shape;5357;p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8" name="Google Shape;5358;p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2" name="Google Shape;5362;p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3" name="Google Shape;5363;p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0" name="Google Shape;5370;p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1" name="Google Shape;5371;p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4" name="Google Shape;5374;p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5" name="Google Shape;5375;p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1" name="Google Shape;5381;p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2" name="Google Shape;5382;p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6" name="Google Shape;5386;p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7" name="Google Shape;5387;p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9" name="Google Shape;5389;p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0" name="Google Shape;5390;p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2" name="Google Shape;5392;p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3" name="Google Shape;5393;p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0" name="Google Shape;5400;p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1" name="Google Shape;5401;p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6" name="Google Shape;5406;p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7" name="Google Shape;5407;p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1" name="Google Shape;5411;p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2" name="Google Shape;5412;p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6" name="Google Shape;5416;p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7" name="Google Shape;5417;p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1" name="Google Shape;5421;p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2" name="Google Shape;5422;p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4" name="Google Shape;5424;p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5" name="Google Shape;5425;p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0" name="Google Shape;5430;p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1" name="Google Shape;5431;p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4" name="Google Shape;5434;p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5" name="Google Shape;5435;p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6" name="Google Shape;5436;p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1" name="Google Shape;5441;p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2" name="Google Shape;5442;p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7" name="Google Shape;5447;p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8" name="Google Shape;5448;p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7" name="Google Shape;5457;p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8" name="Google Shape;5458;p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6" name="Google Shape;5466;p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7" name="Google Shape;5467;p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1" name="Google Shape;5471;p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2" name="Google Shape;5472;p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9" name="Google Shape;5479;p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0" name="Google Shape;5480;p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2" name="Google Shape;5482;p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3" name="Google Shape;5483;p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9" name="Google Shape;5489;p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0" name="Google Shape;5490;p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4" name="Google Shape;5494;p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5" name="Google Shape;5495;p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8" name="Google Shape;5498;p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9" name="Google Shape;5499;p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6" name="Google Shape;5506;p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7" name="Google Shape;5507;p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9" name="Google Shape;5509;p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0" name="Google Shape;5510;p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2" name="Google Shape;5512;p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3" name="Google Shape;5513;p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5" name="Google Shape;5515;p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6" name="Google Shape;5516;p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3" name="Google Shape;5523;p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4" name="Google Shape;5524;p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6" name="Google Shape;5526;p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7" name="Google Shape;5527;p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9" name="Google Shape;5529;p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0" name="Google Shape;5530;p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1" name="Google Shape;5531;p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8" name="Google Shape;5538;p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9" name="Google Shape;5539;p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4" name="Google Shape;5544;p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5" name="Google Shape;5545;p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9" name="Google Shape;5549;p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0" name="Google Shape;5550;p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4" name="Google Shape;5554;p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5" name="Google Shape;5555;p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0" name="Google Shape;5560;p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1" name="Google Shape;5561;p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6" name="Google Shape;5566;p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7" name="Google Shape;5567;p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5" name="Google Shape;5575;p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6" name="Google Shape;5576;p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2" name="Google Shape;5582;p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3" name="Google Shape;5583;p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7" name="Google Shape;5587;p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8" name="Google Shape;5588;p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9" name="Google Shape;5599;p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0" name="Google Shape;5600;p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6" name="Google Shape;5606;p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7" name="Google Shape;5607;p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1" name="Google Shape;5611;p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2" name="Google Shape;5612;p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6" name="Google Shape;5616;p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7" name="Google Shape;5617;p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1" name="Google Shape;5621;p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2" name="Google Shape;5622;p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6" name="Google Shape;5626;p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7" name="Google Shape;5627;p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3" name="Google Shape;5633;p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4" name="Google Shape;5634;p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7" name="Google Shape;5637;p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8" name="Google Shape;5638;p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1" name="Google Shape;5641;p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2" name="Google Shape;5642;p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0" name="Google Shape;5650;p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1" name="Google Shape;5651;p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8" name="Google Shape;5658;p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9" name="Google Shape;5659;p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3" name="Google Shape;5663;p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4" name="Google Shape;5664;p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9" name="Google Shape;5669;p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0" name="Google Shape;5670;p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2" name="Google Shape;5672;p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3" name="Google Shape;5673;p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8" name="Google Shape;5678;p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9" name="Google Shape;5679;p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2" name="Google Shape;5682;p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3" name="Google Shape;5683;p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1" name="Google Shape;5691;p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2" name="Google Shape;5692;p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7" name="Google Shape;5697;p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8" name="Google Shape;5698;p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5" name="Google Shape;5705;p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6" name="Google Shape;5706;p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5" name="Google Shape;5715;p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6" name="Google Shape;5716;p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3" name="Google Shape;5723;p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4" name="Google Shape;5724;p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8" name="Google Shape;5728;p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9" name="Google Shape;5729;p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6" name="Google Shape;5736;p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7" name="Google Shape;5737;p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4" name="Google Shape;5744;p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6" name="Google Shape;5746;p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7" name="Google Shape;5747;p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4" name="Google Shape;5754;p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5" name="Google Shape;5755;p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3" name="Google Shape;5763;p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4" name="Google Shape;5764;p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2" name="Google Shape;5772;p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3" name="Google Shape;5773;p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9" name="Google Shape;5779;p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0" name="Google Shape;5780;p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5" name="Google Shape;5785;p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6" name="Google Shape;5786;p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3" name="Google Shape;5793;p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4" name="Google Shape;5794;p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0" name="Google Shape;5800;p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1" name="Google Shape;5801;p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4" name="Google Shape;5804;p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5" name="Google Shape;5805;p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3" name="Google Shape;5813;p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4" name="Google Shape;5814;p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5" name="Google Shape;5825;p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6" name="Google Shape;5826;p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2" name="Google Shape;5832;p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3" name="Google Shape;5833;p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8" name="Google Shape;5838;p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9" name="Google Shape;5839;p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7" name="Google Shape;5847;p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8" name="Google Shape;5848;p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5" name="Google Shape;5855;p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6" name="Google Shape;5856;p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3" name="Google Shape;5863;p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4" name="Google Shape;5864;p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2" name="Google Shape;5872;p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3" name="Google Shape;5873;p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2" name="Google Shape;5882;p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3" name="Google Shape;5883;p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4" name="Google Shape;5884;p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5" name="Google Shape;5885;p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6" name="Google Shape;5886;p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7" name="Google Shape;5887;p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8" name="Google Shape;5888;p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9" name="Google Shape;5889;p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2" name="Google Shape;5892;p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3" name="Google Shape;5893;p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7" name="Google Shape;5897;p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8" name="Google Shape;5898;p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3" name="Google Shape;5903;p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4" name="Google Shape;5904;p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7" name="Google Shape;5907;p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8" name="Google Shape;5908;p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8" name="Google Shape;5918;p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9" name="Google Shape;5919;p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3" name="Google Shape;5923;p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4" name="Google Shape;5924;p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9" name="Google Shape;5929;p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0" name="Google Shape;5930;p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4" name="Google Shape;5934;p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5" name="Google Shape;5935;p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7" name="Google Shape;5937;p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8" name="Google Shape;5938;p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3" name="Google Shape;5943;p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4" name="Google Shape;5944;p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4" name="Google Shape;5954;p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5" name="Google Shape;5955;p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7" name="Google Shape;5957;p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8" name="Google Shape;5958;p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1" name="Google Shape;5961;p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2" name="Google Shape;5962;p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1" name="Google Shape;5971;p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2" name="Google Shape;5972;p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5" name="Google Shape;5975;p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6" name="Google Shape;5976;p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0" name="Google Shape;5980;p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1" name="Google Shape;5981;p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6" name="Google Shape;5986;p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7" name="Google Shape;5987;p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2" name="Google Shape;5992;p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3" name="Google Shape;5993;p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5" name="Google Shape;5995;p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6" name="Google Shape;5996;p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1" name="Google Shape;6001;p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2" name="Google Shape;6002;p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1" name="Google Shape;6011;p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2" name="Google Shape;6012;p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3" name="Google Shape;6023;p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4" name="Google Shape;6024;p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8" name="Google Shape;6028;p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9" name="Google Shape;6029;p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5" name="Google Shape;6035;p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6" name="Google Shape;6036;p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2" name="Google Shape;6042;p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3" name="Google Shape;6043;p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1" name="Google Shape;6051;p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2" name="Google Shape;6052;p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8" name="Google Shape;6058;p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9" name="Google Shape;6059;p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3" name="Google Shape;6063;p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4" name="Google Shape;6064;p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4" name="Google Shape;6074;p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5" name="Google Shape;6075;p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1" name="Google Shape;6081;p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2" name="Google Shape;6082;p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3" name="Google Shape;6083;p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4" name="Google Shape;6084;p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6" name="Google Shape;6086;p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7" name="Google Shape;6087;p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9" name="Google Shape;6089;p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0" name="Google Shape;6090;p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1" name="Google Shape;6101;p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2" name="Google Shape;6102;p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9" name="Google Shape;6109;p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0" name="Google Shape;6110;p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3" name="Google Shape;6123;p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4" name="Google Shape;6124;p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9" name="Google Shape;6129;p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0" name="Google Shape;6130;p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5" name="Google Shape;6135;p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6" name="Google Shape;6136;p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9" name="Google Shape;6139;p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0" name="Google Shape;6140;p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2" name="Google Shape;6142;p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3" name="Google Shape;6143;p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9" name="Google Shape;6149;p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0" name="Google Shape;6150;p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3" name="Google Shape;6153;p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4" name="Google Shape;6154;p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8" name="Google Shape;6158;p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9" name="Google Shape;6159;p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9" name="Google Shape;6169;p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0" name="Google Shape;6170;p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6" name="Google Shape;6176;p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7" name="Google Shape;6177;p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3" name="Google Shape;6183;p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4" name="Google Shape;6184;p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0" name="Google Shape;6190;p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1" name="Google Shape;6191;p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5" name="Google Shape;6195;p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6" name="Google Shape;6196;p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9" name="Google Shape;6199;p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0" name="Google Shape;6200;p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1" name="Google Shape;6201;p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2" name="Google Shape;6202;p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4" name="Google Shape;6204;p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5" name="Google Shape;6205;p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6" name="Google Shape;6206;p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7" name="Google Shape;6207;p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1" name="Google Shape;6211;p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2" name="Google Shape;6212;p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5" name="Google Shape;6215;p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6" name="Google Shape;6216;p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2" name="Google Shape;6222;p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3" name="Google Shape;6223;p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6" name="Google Shape;6226;p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7" name="Google Shape;6227;p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4" name="Google Shape;6234;p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5" name="Google Shape;6235;p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1" name="Google Shape;6241;p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2" name="Google Shape;6242;p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8" name="Google Shape;6248;p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9" name="Google Shape;6249;p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2" name="Google Shape;6252;p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3" name="Google Shape;6253;p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8" name="Google Shape;6258;p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9" name="Google Shape;6259;p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5" name="Google Shape;6265;p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6" name="Google Shape;6266;p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6" name="Google Shape;6276;p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7" name="Google Shape;6277;p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8" name="Google Shape;6288;p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9" name="Google Shape;6289;p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4" name="Google Shape;6294;p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5" name="Google Shape;6295;p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3" name="Google Shape;6303;p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4" name="Google Shape;6304;p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7" name="Google Shape;6307;p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8" name="Google Shape;6308;p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1" name="Google Shape;6311;p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2" name="Google Shape;6312;p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6" name="Google Shape;6316;p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7" name="Google Shape;6317;p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8" name="Google Shape;6318;p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9" name="Google Shape;6319;p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0" name="Google Shape;6320;p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1" name="Google Shape;6321;p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2" name="Google Shape;6322;p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3" name="Google Shape;6323;p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4" name="Google Shape;6324;p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5" name="Google Shape;6325;p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6" name="Google Shape;6326;p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9" name="Google Shape;6329;p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0" name="Google Shape;6330;p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1" name="Google Shape;6331;p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2" name="Google Shape;6332;p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3" name="Google Shape;6333;p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4" name="Google Shape;6334;p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5" name="Google Shape;6335;p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6" name="Google Shape;6336;p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7" name="Google Shape;6337;p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8" name="Google Shape;6338;p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9" name="Google Shape;6339;p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0" name="Google Shape;6340;p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1" name="Google Shape;6341;p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2" name="Google Shape;6342;p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3" name="Google Shape;6343;p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4" name="Google Shape;6344;p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5" name="Google Shape;6345;p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6" name="Google Shape;6346;p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7" name="Google Shape;6347;p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8" name="Google Shape;6348;p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9" name="Google Shape;6349;p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0" name="Google Shape;6350;p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1" name="Google Shape;6351;p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2" name="Google Shape;6352;p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3" name="Google Shape;6353;p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4" name="Google Shape;6354;p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5" name="Google Shape;6355;p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6" name="Google Shape;6356;p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7" name="Google Shape;6357;p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8" name="Google Shape;6358;p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9" name="Google Shape;6359;p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0" name="Google Shape;6360;p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1" name="Google Shape;6361;p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2" name="Google Shape;6362;p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3" name="Google Shape;6363;p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4" name="Google Shape;6364;p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5" name="Google Shape;6365;p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6" name="Google Shape;6366;p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7" name="Google Shape;6367;p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8" name="Google Shape;6368;p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0" name="Google Shape;6370;p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1" name="Google Shape;6371;p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2" name="Google Shape;6372;p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3" name="Google Shape;6373;p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4" name="Google Shape;6374;p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5" name="Google Shape;6375;p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6" name="Google Shape;6376;p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8" name="Google Shape;6378;p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9" name="Google Shape;6379;p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0" name="Google Shape;6380;p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1" name="Google Shape;6381;p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2" name="Google Shape;6382;p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3" name="Google Shape;6383;p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4" name="Google Shape;6384;p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5" name="Google Shape;6385;p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6" name="Google Shape;6386;p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7" name="Google Shape;6387;p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8" name="Google Shape;6388;p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9" name="Google Shape;6389;p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0" name="Google Shape;6390;p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1" name="Google Shape;6391;p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2" name="Google Shape;6392;p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4" name="Google Shape;6394;p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5" name="Google Shape;6395;p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6" name="Google Shape;6396;p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7" name="Google Shape;6397;p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8" name="Google Shape;6398;p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0" name="Google Shape;6400;p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1" name="Google Shape;6401;p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2" name="Google Shape;6402;p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3" name="Google Shape;6403;p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4" name="Google Shape;6404;p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5" name="Google Shape;6405;p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6" name="Google Shape;6406;p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7" name="Google Shape;6407;p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8" name="Google Shape;6408;p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9" name="Google Shape;6409;p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0" name="Google Shape;6410;p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1" name="Google Shape;6411;p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2" name="Google Shape;6412;p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3" name="Google Shape;6413;p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4" name="Google Shape;6414;p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5" name="Google Shape;6415;p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6" name="Google Shape;6416;p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7" name="Google Shape;6417;p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8" name="Google Shape;6418;p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9" name="Google Shape;6419;p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0" name="Google Shape;6420;p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1" name="Google Shape;6421;p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2" name="Google Shape;6422;p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3" name="Google Shape;6423;p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4" name="Google Shape;6424;p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5" name="Google Shape;6425;p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6" name="Google Shape;6426;p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7" name="Google Shape;6427;p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8" name="Google Shape;6428;p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9" name="Google Shape;6429;p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1" name="Google Shape;6431;p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2" name="Google Shape;6432;p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3" name="Google Shape;6433;p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4" name="Google Shape;6434;p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5" name="Google Shape;6435;p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6" name="Google Shape;6436;p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7" name="Google Shape;6437;p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8" name="Google Shape;6438;p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9" name="Google Shape;6439;p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0" name="Google Shape;6440;p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1" name="Google Shape;6441;p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2" name="Google Shape;6442;p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3" name="Google Shape;6443;p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4" name="Google Shape;6444;p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5" name="Google Shape;6445;p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6" name="Google Shape;6446;p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7" name="Google Shape;6447;p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8" name="Google Shape;6448;p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9" name="Google Shape;6449;p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0" name="Google Shape;6450;p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1" name="Google Shape;6451;p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2" name="Google Shape;6452;p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3" name="Google Shape;6453;p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4" name="Google Shape;6454;p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5" name="Google Shape;6455;p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6" name="Google Shape;6456;p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7" name="Google Shape;6457;p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8" name="Google Shape;6458;p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9" name="Google Shape;6459;p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0" name="Google Shape;6460;p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1" name="Google Shape;6461;p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2" name="Google Shape;6462;p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3" name="Google Shape;6463;p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4" name="Google Shape;6464;p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5" name="Google Shape;6465;p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6" name="Google Shape;6466;p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7" name="Google Shape;6467;p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8" name="Google Shape;6468;p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9" name="Google Shape;6469;p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0" name="Google Shape;6470;p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1" name="Google Shape;6471;p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2" name="Google Shape;6472;p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3" name="Google Shape;6473;p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4" name="Google Shape;6474;p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5" name="Google Shape;6475;p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6" name="Google Shape;6476;p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7" name="Google Shape;6477;p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8" name="Google Shape;6478;p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9" name="Google Shape;6479;p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0" name="Google Shape;6480;p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1" name="Google Shape;6481;p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2" name="Google Shape;6482;p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3" name="Google Shape;6483;p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4" name="Google Shape;6484;p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5" name="Google Shape;6485;p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7" name="Google Shape;6487;p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8" name="Google Shape;6488;p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9" name="Google Shape;6489;p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1" name="Google Shape;6491;p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2" name="Google Shape;6492;p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3" name="Google Shape;6493;p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5" name="Google Shape;6495;p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6" name="Google Shape;6496;p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1" name="Google Shape;6501;p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2" name="Google Shape;6502;p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3" name="Google Shape;6503;p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4" name="Google Shape;6504;p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6" name="Google Shape;6506;p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7" name="Google Shape;6507;p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1" name="Google Shape;6511;p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2" name="Google Shape;6512;p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5" name="Google Shape;6515;p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6" name="Google Shape;6516;p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2" name="Google Shape;6522;p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3" name="Google Shape;6523;p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8" name="Google Shape;6528;p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9" name="Google Shape;6529;p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0" name="Google Shape;6530;p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2" name="Google Shape;6532;p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3" name="Google Shape;6533;p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6" name="Google Shape;6536;p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7" name="Google Shape;6537;p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9" name="Google Shape;6539;p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0" name="Google Shape;6540;p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3" name="Google Shape;6543;p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4" name="Google Shape;6544;p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0" name="Google Shape;6550;p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3" name="Google Shape;6553;p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4" name="Google Shape;6554;p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8" name="Google Shape;6558;p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9" name="Google Shape;6559;p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3" name="Google Shape;6563;p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4" name="Google Shape;6564;p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5" name="Google Shape;6565;p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7" name="Google Shape;6567;p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8" name="Google Shape;6568;p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9" name="Google Shape;6569;p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2" name="Google Shape;6572;p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3" name="Google Shape;6573;p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5" name="Google Shape;6575;p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6" name="Google Shape;6576;p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5" name="Google Shape;6585;p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6" name="Google Shape;6586;p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8" name="Google Shape;6588;p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9" name="Google Shape;6589;p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1" name="Google Shape;6591;p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2" name="Google Shape;6592;p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4" name="Google Shape;6594;p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5" name="Google Shape;6595;p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6" name="Google Shape;6596;p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7" name="Google Shape;6597;p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8" name="Google Shape;6598;p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9" name="Google Shape;6599;p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0" name="Google Shape;6600;p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1" name="Google Shape;6601;p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2" name="Google Shape;6602;p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3" name="Google Shape;6603;p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4" name="Google Shape;6604;p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5" name="Google Shape;6605;p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6" name="Google Shape;6606;p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7" name="Google Shape;6607;p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8" name="Google Shape;6608;p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9" name="Google Shape;6609;p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0" name="Google Shape;6610;p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1" name="Google Shape;6611;p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2" name="Google Shape;6612;p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3" name="Google Shape;6613;p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4" name="Google Shape;6614;p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5" name="Google Shape;6615;p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6" name="Google Shape;6616;p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7" name="Google Shape;6617;p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8" name="Google Shape;6618;p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9" name="Google Shape;6619;p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0" name="Google Shape;6620;p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1" name="Google Shape;6621;p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2" name="Google Shape;6622;p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3" name="Google Shape;6623;p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4" name="Google Shape;6624;p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5" name="Google Shape;6625;p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6" name="Google Shape;6626;p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7" name="Google Shape;6627;p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8" name="Google Shape;6628;p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9" name="Google Shape;6629;p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0" name="Google Shape;6630;p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1" name="Google Shape;6631;p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2" name="Google Shape;6632;p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3" name="Google Shape;6633;p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4" name="Google Shape;6634;p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5" name="Google Shape;6635;p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6" name="Google Shape;6636;p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7" name="Google Shape;6637;p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8" name="Google Shape;6638;p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9" name="Google Shape;6639;p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0" name="Google Shape;6640;p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1" name="Google Shape;6641;p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2" name="Google Shape;6642;p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3" name="Google Shape;6643;p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4" name="Google Shape;6644;p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5" name="Google Shape;6645;p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6" name="Google Shape;6646;p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9" name="Google Shape;6649;p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0" name="Google Shape;6650;p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1" name="Google Shape;6651;p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2" name="Google Shape;6652;p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3" name="Google Shape;6653;p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4" name="Google Shape;6654;p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5" name="Google Shape;6655;p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6" name="Google Shape;6656;p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7" name="Google Shape;6657;p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8" name="Google Shape;6658;p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9" name="Google Shape;6659;p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0" name="Google Shape;6660;p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2" name="Google Shape;6662;p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3" name="Google Shape;6663;p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4" name="Google Shape;6664;p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5" name="Google Shape;6665;p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6" name="Google Shape;6666;p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7" name="Google Shape;6667;p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8" name="Google Shape;6668;p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9" name="Google Shape;6669;p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2" name="Google Shape;6672;p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3" name="Google Shape;6673;p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4" name="Google Shape;6674;p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5" name="Google Shape;6675;p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6" name="Google Shape;6676;p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7" name="Google Shape;6677;p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8" name="Google Shape;6678;p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9" name="Google Shape;6679;p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1" name="Google Shape;6681;p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2" name="Google Shape;6682;p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3" name="Google Shape;6683;p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4" name="Google Shape;6684;p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5" name="Google Shape;6685;p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6" name="Google Shape;6686;p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7" name="Google Shape;6687;p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8" name="Google Shape;6688;p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9" name="Google Shape;6689;p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0" name="Google Shape;6690;p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1" name="Google Shape;6691;p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2" name="Google Shape;6692;p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3" name="Google Shape;6693;p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4" name="Google Shape;6694;p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5" name="Google Shape;6695;p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6" name="Google Shape;6696;p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7" name="Google Shape;6697;p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8" name="Google Shape;6698;p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9" name="Google Shape;6699;p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0" name="Google Shape;6700;p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1" name="Google Shape;6701;p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2" name="Google Shape;6702;p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3" name="Google Shape;6703;p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4" name="Google Shape;6704;p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5" name="Google Shape;6705;p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6" name="Google Shape;6706;p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7" name="Google Shape;6707;p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8" name="Google Shape;6708;p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9" name="Google Shape;6709;p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0" name="Google Shape;6710;p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1" name="Google Shape;6711;p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2" name="Google Shape;6712;p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3" name="Google Shape;6713;p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4" name="Google Shape;6714;p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5" name="Google Shape;6715;p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6" name="Google Shape;6716;p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7" name="Google Shape;6717;p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8" name="Google Shape;6718;p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9" name="Google Shape;6719;p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0" name="Google Shape;6720;p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1" name="Google Shape;6721;p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2" name="Google Shape;6722;p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3" name="Google Shape;6723;p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4" name="Google Shape;6724;p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5" name="Google Shape;6725;p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6" name="Google Shape;6726;p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7" name="Google Shape;6727;p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8" name="Google Shape;6728;p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9" name="Google Shape;6729;p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0" name="Google Shape;6730;p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1" name="Google Shape;6731;p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2" name="Google Shape;6732;p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3" name="Google Shape;6733;p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4" name="Google Shape;6734;p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5" name="Google Shape;6735;p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6" name="Google Shape;6736;p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7" name="Google Shape;6737;p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8" name="Google Shape;6738;p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9" name="Google Shape;6739;p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0" name="Google Shape;6740;p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1" name="Google Shape;6741;p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2" name="Google Shape;6742;p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3" name="Google Shape;6743;p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4" name="Google Shape;6744;p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5" name="Google Shape;6745;p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6" name="Google Shape;6746;p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7" name="Google Shape;6747;p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8" name="Google Shape;6748;p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9" name="Google Shape;6749;p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0" name="Google Shape;6750;p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1" name="Google Shape;6751;p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2" name="Google Shape;6752;p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3" name="Google Shape;6753;p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4" name="Google Shape;6754;p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5" name="Google Shape;6755;p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6" name="Google Shape;6756;p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7" name="Google Shape;6757;p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8" name="Google Shape;6758;p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9" name="Google Shape;6759;p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0" name="Google Shape;6760;p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1" name="Google Shape;6761;p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2" name="Google Shape;6762;p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4" name="Google Shape;6764;p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5" name="Google Shape;6765;p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6" name="Google Shape;6766;p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7" name="Google Shape;6767;p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8" name="Google Shape;6768;p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9" name="Google Shape;6769;p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0" name="Google Shape;6770;p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2" name="Google Shape;6772;p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3" name="Google Shape;6773;p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4" name="Google Shape;6774;p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5" name="Google Shape;6775;p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6" name="Google Shape;6776;p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7" name="Google Shape;6777;p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8" name="Google Shape;6778;p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9" name="Google Shape;6779;p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0" name="Google Shape;6780;p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1" name="Google Shape;6781;p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2" name="Google Shape;6782;p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3" name="Google Shape;6783;p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4" name="Google Shape;6784;p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6" name="Google Shape;6786;p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7" name="Google Shape;6787;p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9" name="Google Shape;6789;p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0" name="Google Shape;6790;p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1" name="Google Shape;6791;p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2" name="Google Shape;6792;p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3" name="Google Shape;6793;p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5" name="Google Shape;6795;p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6" name="Google Shape;6796;p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7" name="Google Shape;6797;p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8" name="Google Shape;6798;p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9" name="Google Shape;6799;p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0" name="Google Shape;6800;p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1" name="Google Shape;6801;p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2" name="Google Shape;6802;p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3" name="Google Shape;6803;p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4" name="Google Shape;6804;p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5" name="Google Shape;6805;p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6" name="Google Shape;6806;p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7" name="Google Shape;6807;p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8" name="Google Shape;6808;p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9" name="Google Shape;6809;p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0" name="Google Shape;6810;p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1" name="Google Shape;6811;p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2" name="Google Shape;6812;p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3" name="Google Shape;6813;p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4" name="Google Shape;6814;p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5" name="Google Shape;6815;p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6" name="Google Shape;6816;p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7" name="Google Shape;6817;p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8" name="Google Shape;6818;p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9" name="Google Shape;6819;p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0" name="Google Shape;6820;p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1" name="Google Shape;6821;p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3" name="Google Shape;6823;p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4" name="Google Shape;6824;p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5" name="Google Shape;6825;p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6" name="Google Shape;6826;p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7" name="Google Shape;6827;p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9" name="Google Shape;6829;p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0" name="Google Shape;6830;p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1" name="Google Shape;6831;p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2" name="Google Shape;6832;p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3" name="Google Shape;6833;p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5" name="Google Shape;6835;p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6" name="Google Shape;6836;p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7" name="Google Shape;6837;p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8" name="Google Shape;6838;p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9" name="Google Shape;6839;p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1" name="Google Shape;6841;p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2" name="Google Shape;6842;p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3" name="Google Shape;6843;p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4" name="Google Shape;6844;p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5" name="Google Shape;6845;p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7" name="Google Shape;6847;p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8" name="Google Shape;6848;p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0" name="Google Shape;6850;p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1" name="Google Shape;6851;p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3" name="Google Shape;6853;p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4" name="Google Shape;6854;p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5" name="Google Shape;6855;p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6" name="Google Shape;6856;p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7" name="Google Shape;6857;p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8" name="Google Shape;6858;p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9" name="Google Shape;6859;p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0" name="Google Shape;6860;p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1" name="Google Shape;6861;p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2" name="Google Shape;6862;p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3" name="Google Shape;6863;p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4" name="Google Shape;6864;p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5" name="Google Shape;6865;p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6" name="Google Shape;6866;p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7" name="Google Shape;6867;p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8" name="Google Shape;6868;p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9" name="Google Shape;6869;p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0" name="Google Shape;6870;p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1" name="Google Shape;6871;p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2" name="Google Shape;6872;p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3" name="Google Shape;6873;p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4" name="Google Shape;6874;p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5" name="Google Shape;6875;p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6" name="Google Shape;6876;p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7" name="Google Shape;6877;p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8" name="Google Shape;6878;p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9" name="Google Shape;6879;p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0" name="Google Shape;6880;p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1" name="Google Shape;6881;p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2" name="Google Shape;6882;p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3" name="Google Shape;6883;p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4" name="Google Shape;6884;p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5" name="Google Shape;6885;p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6" name="Google Shape;6886;p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7" name="Google Shape;6887;p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8" name="Google Shape;6888;p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9" name="Google Shape;6889;p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0" name="Google Shape;6890;p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1" name="Google Shape;6891;p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2" name="Google Shape;6892;p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3" name="Google Shape;6893;p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4" name="Google Shape;6894;p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5" name="Google Shape;6895;p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6" name="Google Shape;6896;p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7" name="Google Shape;6897;p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8" name="Google Shape;6898;p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9" name="Google Shape;6899;p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0" name="Google Shape;6900;p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1" name="Google Shape;6901;p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2" name="Google Shape;6902;p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3" name="Google Shape;6903;p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4" name="Google Shape;6904;p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908"/>
        <p:cNvGrpSpPr/>
        <p:nvPr/>
      </p:nvGrpSpPr>
      <p:grpSpPr>
        <a:xfrm>
          <a:off x="0" y="0"/>
          <a:ext cx="0" cy="0"/>
          <a:chOff x="0" y="0"/>
          <a:chExt cx="0" cy="0"/>
        </a:xfrm>
      </p:grpSpPr>
      <p:grpSp>
        <p:nvGrpSpPr>
          <p:cNvPr id="6909" name="Google Shape;6909;p10"/>
          <p:cNvGrpSpPr/>
          <p:nvPr/>
        </p:nvGrpSpPr>
        <p:grpSpPr>
          <a:xfrm>
            <a:off x="2100561" y="3398658"/>
            <a:ext cx="1102891" cy="760337"/>
            <a:chOff x="4967783" y="2151471"/>
            <a:chExt cx="3920692" cy="2702940"/>
          </a:xfrm>
        </p:grpSpPr>
        <p:grpSp>
          <p:nvGrpSpPr>
            <p:cNvPr id="6910" name="Google Shape;6910;p10"/>
            <p:cNvGrpSpPr/>
            <p:nvPr/>
          </p:nvGrpSpPr>
          <p:grpSpPr>
            <a:xfrm>
              <a:off x="5045709" y="2252109"/>
              <a:ext cx="3761071" cy="2501708"/>
              <a:chOff x="2691784" y="1805334"/>
              <a:chExt cx="3761071" cy="2501708"/>
            </a:xfrm>
          </p:grpSpPr>
          <p:sp>
            <p:nvSpPr>
              <p:cNvPr id="6911" name="Google Shape;6911;p1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2" name="Google Shape;6912;p1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3" name="Google Shape;6913;p1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4" name="Google Shape;6914;p1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5" name="Google Shape;6915;p1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6" name="Google Shape;6916;p1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7" name="Google Shape;6917;p1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8" name="Google Shape;6918;p10"/>
            <p:cNvGrpSpPr/>
            <p:nvPr/>
          </p:nvGrpSpPr>
          <p:grpSpPr>
            <a:xfrm>
              <a:off x="4967783" y="2151471"/>
              <a:ext cx="3920692" cy="2702940"/>
              <a:chOff x="2613858" y="1704696"/>
              <a:chExt cx="3920692" cy="2702940"/>
            </a:xfrm>
          </p:grpSpPr>
          <p:sp>
            <p:nvSpPr>
              <p:cNvPr id="6919" name="Google Shape;6919;p1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0" name="Google Shape;6920;p1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1" name="Google Shape;6921;p1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2" name="Google Shape;6922;p1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3" name="Google Shape;6923;p1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24" name="Google Shape;6924;p10"/>
          <p:cNvGrpSpPr/>
          <p:nvPr/>
        </p:nvGrpSpPr>
        <p:grpSpPr>
          <a:xfrm>
            <a:off x="3504470" y="1286935"/>
            <a:ext cx="1561911" cy="708580"/>
            <a:chOff x="3530532" y="1496185"/>
            <a:chExt cx="1561911" cy="708580"/>
          </a:xfrm>
        </p:grpSpPr>
        <p:grpSp>
          <p:nvGrpSpPr>
            <p:cNvPr id="6925" name="Google Shape;6925;p10"/>
            <p:cNvGrpSpPr/>
            <p:nvPr/>
          </p:nvGrpSpPr>
          <p:grpSpPr>
            <a:xfrm>
              <a:off x="3720318" y="1857562"/>
              <a:ext cx="1372125" cy="54"/>
              <a:chOff x="3720318" y="1857562"/>
              <a:chExt cx="1372125" cy="54"/>
            </a:xfrm>
          </p:grpSpPr>
          <p:cxnSp>
            <p:nvCxnSpPr>
              <p:cNvPr id="6926" name="Google Shape;6926;p10"/>
              <p:cNvCxnSpPr>
                <a:endCxn id="692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28" name="Google Shape;6928;p1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29" name="Google Shape;6929;p1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30" name="Google Shape;6930;p10"/>
              <p:cNvCxnSpPr>
                <a:stCxn id="692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931" name="Google Shape;6931;p10"/>
            <p:cNvGrpSpPr/>
            <p:nvPr/>
          </p:nvGrpSpPr>
          <p:grpSpPr>
            <a:xfrm>
              <a:off x="3567462" y="1496185"/>
              <a:ext cx="286500" cy="272914"/>
              <a:chOff x="3567462" y="1496185"/>
              <a:chExt cx="286500" cy="272914"/>
            </a:xfrm>
          </p:grpSpPr>
          <p:cxnSp>
            <p:nvCxnSpPr>
              <p:cNvPr id="6932" name="Google Shape;6932;p1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33" name="Google Shape;6933;p1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34" name="Google Shape;6934;p1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5" name="Google Shape;6935;p1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36" name="Google Shape;6936;p10"/>
            <p:cNvGrpSpPr/>
            <p:nvPr/>
          </p:nvGrpSpPr>
          <p:grpSpPr>
            <a:xfrm>
              <a:off x="3929014" y="1960574"/>
              <a:ext cx="286500" cy="242342"/>
              <a:chOff x="3929014" y="1960574"/>
              <a:chExt cx="286500" cy="242342"/>
            </a:xfrm>
          </p:grpSpPr>
          <p:cxnSp>
            <p:nvCxnSpPr>
              <p:cNvPr id="6937" name="Google Shape;6937;p1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938" name="Google Shape;6938;p1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9" name="Google Shape;6939;p10"/>
            <p:cNvGrpSpPr/>
            <p:nvPr/>
          </p:nvGrpSpPr>
          <p:grpSpPr>
            <a:xfrm>
              <a:off x="4290828" y="1496185"/>
              <a:ext cx="286500" cy="272914"/>
              <a:chOff x="4290828" y="1496185"/>
              <a:chExt cx="286500" cy="272914"/>
            </a:xfrm>
          </p:grpSpPr>
          <p:cxnSp>
            <p:nvCxnSpPr>
              <p:cNvPr id="6940" name="Google Shape;6940;p1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41" name="Google Shape;6941;p1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42" name="Google Shape;6942;p1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7" name="Google Shape;6927;p1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43" name="Google Shape;6943;p10"/>
            <p:cNvGrpSpPr/>
            <p:nvPr/>
          </p:nvGrpSpPr>
          <p:grpSpPr>
            <a:xfrm>
              <a:off x="4657726" y="1959674"/>
              <a:ext cx="286500" cy="245092"/>
              <a:chOff x="4657726" y="1959674"/>
              <a:chExt cx="286500" cy="245092"/>
            </a:xfrm>
          </p:grpSpPr>
          <p:cxnSp>
            <p:nvCxnSpPr>
              <p:cNvPr id="6944" name="Google Shape;6944;p1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945" name="Google Shape;6945;p1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46" name="Google Shape;6946;p10"/>
          <p:cNvGrpSpPr/>
          <p:nvPr/>
        </p:nvGrpSpPr>
        <p:grpSpPr>
          <a:xfrm>
            <a:off x="3486489" y="2149032"/>
            <a:ext cx="1597032" cy="378649"/>
            <a:chOff x="3512551" y="2358282"/>
            <a:chExt cx="1597032" cy="378649"/>
          </a:xfrm>
        </p:grpSpPr>
        <p:grpSp>
          <p:nvGrpSpPr>
            <p:cNvPr id="6947" name="Google Shape;6947;p10"/>
            <p:cNvGrpSpPr/>
            <p:nvPr/>
          </p:nvGrpSpPr>
          <p:grpSpPr>
            <a:xfrm>
              <a:off x="3738198" y="2553002"/>
              <a:ext cx="1145834" cy="117"/>
              <a:chOff x="3738198" y="2553002"/>
              <a:chExt cx="1145834" cy="117"/>
            </a:xfrm>
          </p:grpSpPr>
          <p:cxnSp>
            <p:nvCxnSpPr>
              <p:cNvPr id="6948" name="Google Shape;6948;p1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49" name="Google Shape;6949;p1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50" name="Google Shape;6950;p10"/>
              <p:cNvCxnSpPr>
                <a:stCxn id="6951" idx="6"/>
                <a:endCxn id="695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953" name="Google Shape;6953;p10"/>
            <p:cNvGrpSpPr/>
            <p:nvPr/>
          </p:nvGrpSpPr>
          <p:grpSpPr>
            <a:xfrm>
              <a:off x="3969644" y="2440153"/>
              <a:ext cx="225900" cy="296779"/>
              <a:chOff x="3969644" y="2440153"/>
              <a:chExt cx="225900" cy="296779"/>
            </a:xfrm>
          </p:grpSpPr>
          <p:cxnSp>
            <p:nvCxnSpPr>
              <p:cNvPr id="6954" name="Google Shape;6954;p1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952" name="Google Shape;6952;p1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5" name="Google Shape;6955;p1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6" name="Google Shape;6956;p10"/>
            <p:cNvGrpSpPr/>
            <p:nvPr/>
          </p:nvGrpSpPr>
          <p:grpSpPr>
            <a:xfrm>
              <a:off x="4426818" y="2358282"/>
              <a:ext cx="225600" cy="307471"/>
              <a:chOff x="4426818" y="2358282"/>
              <a:chExt cx="225600" cy="307471"/>
            </a:xfrm>
          </p:grpSpPr>
          <p:cxnSp>
            <p:nvCxnSpPr>
              <p:cNvPr id="6957" name="Google Shape;6957;p10"/>
              <p:cNvCxnSpPr>
                <a:stCxn id="695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959" name="Google Shape;6959;p1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8" name="Google Shape;6958;p1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0" name="Google Shape;6960;p10"/>
            <p:cNvGrpSpPr/>
            <p:nvPr/>
          </p:nvGrpSpPr>
          <p:grpSpPr>
            <a:xfrm>
              <a:off x="4883984" y="2440153"/>
              <a:ext cx="225600" cy="296479"/>
              <a:chOff x="4883984" y="2440153"/>
              <a:chExt cx="225600" cy="296479"/>
            </a:xfrm>
          </p:grpSpPr>
          <p:cxnSp>
            <p:nvCxnSpPr>
              <p:cNvPr id="6961" name="Google Shape;6961;p1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962" name="Google Shape;6962;p1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3" name="Google Shape;6963;p1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4" name="Google Shape;6964;p10"/>
            <p:cNvGrpSpPr/>
            <p:nvPr/>
          </p:nvGrpSpPr>
          <p:grpSpPr>
            <a:xfrm>
              <a:off x="3512551" y="2358356"/>
              <a:ext cx="225647" cy="307629"/>
              <a:chOff x="2182679" y="2005014"/>
              <a:chExt cx="792300" cy="1080158"/>
            </a:xfrm>
          </p:grpSpPr>
          <p:cxnSp>
            <p:nvCxnSpPr>
              <p:cNvPr id="6965" name="Google Shape;6965;p10"/>
              <p:cNvCxnSpPr>
                <a:stCxn id="696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951" name="Google Shape;6951;p1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6" name="Google Shape;6966;p1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67" name="Google Shape;6967;p10"/>
          <p:cNvGrpSpPr/>
          <p:nvPr/>
        </p:nvGrpSpPr>
        <p:grpSpPr>
          <a:xfrm>
            <a:off x="6846571" y="972829"/>
            <a:ext cx="1559809" cy="722610"/>
            <a:chOff x="634175" y="2986275"/>
            <a:chExt cx="3147949" cy="1458344"/>
          </a:xfrm>
        </p:grpSpPr>
        <p:cxnSp>
          <p:nvCxnSpPr>
            <p:cNvPr id="6968" name="Google Shape;6968;p10"/>
            <p:cNvCxnSpPr>
              <a:stCxn id="6969" idx="4"/>
              <a:endCxn id="697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971" name="Google Shape;6971;p10"/>
            <p:cNvCxnSpPr>
              <a:stCxn id="6970" idx="0"/>
              <a:endCxn id="697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73" name="Google Shape;6973;p10"/>
            <p:cNvCxnSpPr>
              <a:stCxn id="6972" idx="4"/>
              <a:endCxn id="697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75" name="Google Shape;6975;p10"/>
            <p:cNvCxnSpPr>
              <a:stCxn id="6974" idx="0"/>
              <a:endCxn id="697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976" name="Google Shape;6976;p1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972" name="Google Shape;6972;p1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969" name="Google Shape;6969;p1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974" name="Google Shape;6974;p1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970" name="Google Shape;6970;p1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6977" name="Google Shape;6977;p10"/>
          <p:cNvGrpSpPr/>
          <p:nvPr/>
        </p:nvGrpSpPr>
        <p:grpSpPr>
          <a:xfrm>
            <a:off x="3500361" y="2682737"/>
            <a:ext cx="1570719" cy="294123"/>
            <a:chOff x="998425" y="1182125"/>
            <a:chExt cx="1065400" cy="199500"/>
          </a:xfrm>
        </p:grpSpPr>
        <p:sp>
          <p:nvSpPr>
            <p:cNvPr id="6978" name="Google Shape;6978;p1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9" name="Google Shape;6979;p1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0" name="Google Shape;6980;p1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1" name="Google Shape;6981;p1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2" name="Google Shape;6982;p1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3" name="Google Shape;6983;p10"/>
          <p:cNvGrpSpPr/>
          <p:nvPr/>
        </p:nvGrpSpPr>
        <p:grpSpPr>
          <a:xfrm>
            <a:off x="6843617" y="1800224"/>
            <a:ext cx="1565716" cy="366729"/>
            <a:chOff x="1247650" y="2075423"/>
            <a:chExt cx="6648477" cy="1557238"/>
          </a:xfrm>
        </p:grpSpPr>
        <p:sp>
          <p:nvSpPr>
            <p:cNvPr id="6984" name="Google Shape;6984;p1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5" name="Google Shape;6985;p1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6" name="Google Shape;6986;p1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7" name="Google Shape;6987;p1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8" name="Google Shape;6988;p1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9" name="Google Shape;6989;p1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0" name="Google Shape;6990;p10"/>
          <p:cNvGrpSpPr/>
          <p:nvPr/>
        </p:nvGrpSpPr>
        <p:grpSpPr>
          <a:xfrm>
            <a:off x="6827929" y="2949039"/>
            <a:ext cx="1597061" cy="663440"/>
            <a:chOff x="6796238" y="3158297"/>
            <a:chExt cx="1630319" cy="677257"/>
          </a:xfrm>
        </p:grpSpPr>
        <p:cxnSp>
          <p:nvCxnSpPr>
            <p:cNvPr id="6991" name="Google Shape;6991;p1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92" name="Google Shape;6992;p1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93" name="Google Shape;6993;p1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994" name="Google Shape;6994;p1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995" name="Google Shape;6995;p10"/>
            <p:cNvGrpSpPr/>
            <p:nvPr/>
          </p:nvGrpSpPr>
          <p:grpSpPr>
            <a:xfrm>
              <a:off x="6796238" y="3311904"/>
              <a:ext cx="1630319" cy="377697"/>
              <a:chOff x="6796238" y="3311904"/>
              <a:chExt cx="1630319" cy="377697"/>
            </a:xfrm>
          </p:grpSpPr>
          <p:sp>
            <p:nvSpPr>
              <p:cNvPr id="6996" name="Google Shape;6996;p1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7" name="Google Shape;6997;p1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1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99" name="Google Shape;6999;p10"/>
          <p:cNvGrpSpPr/>
          <p:nvPr/>
        </p:nvGrpSpPr>
        <p:grpSpPr>
          <a:xfrm>
            <a:off x="5349067" y="970431"/>
            <a:ext cx="1368606" cy="1593805"/>
            <a:chOff x="1839112" y="2209163"/>
            <a:chExt cx="1918159" cy="2233784"/>
          </a:xfrm>
        </p:grpSpPr>
        <p:sp>
          <p:nvSpPr>
            <p:cNvPr id="7000" name="Google Shape;7000;p1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1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2" name="Google Shape;7002;p1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003" name="Google Shape;7003;p10"/>
            <p:cNvCxnSpPr>
              <a:stCxn id="7000" idx="6"/>
              <a:endCxn id="700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004" name="Google Shape;7004;p10"/>
            <p:cNvCxnSpPr>
              <a:stCxn id="7001" idx="4"/>
              <a:endCxn id="700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006" name="Google Shape;7006;p10"/>
            <p:cNvCxnSpPr>
              <a:stCxn id="7005" idx="6"/>
              <a:endCxn id="700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007" name="Google Shape;7007;p10"/>
            <p:cNvCxnSpPr>
              <a:stCxn id="7002" idx="4"/>
              <a:endCxn id="700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005" name="Google Shape;7005;p1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8" name="Google Shape;7008;p1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9" name="Google Shape;7009;p1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010" name="Google Shape;7010;p10"/>
            <p:cNvCxnSpPr>
              <a:endCxn id="700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011" name="Google Shape;7011;p10"/>
          <p:cNvGrpSpPr/>
          <p:nvPr/>
        </p:nvGrpSpPr>
        <p:grpSpPr>
          <a:xfrm>
            <a:off x="3481440" y="976667"/>
            <a:ext cx="1637968" cy="154942"/>
            <a:chOff x="238125" y="2506075"/>
            <a:chExt cx="7115411" cy="673075"/>
          </a:xfrm>
        </p:grpSpPr>
        <p:sp>
          <p:nvSpPr>
            <p:cNvPr id="7012" name="Google Shape;7012;p1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3" name="Google Shape;7013;p1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4" name="Google Shape;7014;p1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5" name="Google Shape;7015;p1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6" name="Google Shape;7016;p1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17" name="Google Shape;7017;p10"/>
          <p:cNvGrpSpPr/>
          <p:nvPr/>
        </p:nvGrpSpPr>
        <p:grpSpPr>
          <a:xfrm>
            <a:off x="720125" y="1298264"/>
            <a:ext cx="2476762" cy="91743"/>
            <a:chOff x="1464850" y="436376"/>
            <a:chExt cx="6001362" cy="222300"/>
          </a:xfrm>
        </p:grpSpPr>
        <p:sp>
          <p:nvSpPr>
            <p:cNvPr id="7018" name="Google Shape;7018;p1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1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0" name="Google Shape;7020;p1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1" name="Google Shape;7021;p1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2" name="Google Shape;7022;p1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023" name="Google Shape;7023;p1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24" name="Google Shape;7024;p1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25" name="Google Shape;7025;p1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26" name="Google Shape;7026;p1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027" name="Google Shape;7027;p10"/>
          <p:cNvGrpSpPr/>
          <p:nvPr/>
        </p:nvGrpSpPr>
        <p:grpSpPr>
          <a:xfrm>
            <a:off x="706392" y="2533730"/>
            <a:ext cx="1452710" cy="651923"/>
            <a:chOff x="803162" y="2667727"/>
            <a:chExt cx="1411906" cy="633611"/>
          </a:xfrm>
        </p:grpSpPr>
        <p:cxnSp>
          <p:nvCxnSpPr>
            <p:cNvPr id="7028" name="Google Shape;7028;p10"/>
            <p:cNvCxnSpPr>
              <a:stCxn id="7029" idx="2"/>
              <a:endCxn id="703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1" name="Google Shape;7031;p10"/>
            <p:cNvCxnSpPr>
              <a:stCxn id="7032" idx="0"/>
              <a:endCxn id="702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3" name="Google Shape;7033;p10"/>
            <p:cNvCxnSpPr>
              <a:stCxn id="7032" idx="2"/>
              <a:endCxn id="703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5" name="Google Shape;7035;p10"/>
            <p:cNvCxnSpPr>
              <a:stCxn id="7036" idx="0"/>
              <a:endCxn id="703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7" name="Google Shape;7037;p10"/>
            <p:cNvCxnSpPr>
              <a:stCxn id="7030" idx="2"/>
              <a:endCxn id="703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9" name="Google Shape;7039;p10"/>
            <p:cNvCxnSpPr>
              <a:stCxn id="7040" idx="0"/>
              <a:endCxn id="703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036" name="Google Shape;7036;p1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34" name="Google Shape;7034;p1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40" name="Google Shape;7040;p1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38" name="Google Shape;7038;p1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30" name="Google Shape;7030;p1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32" name="Google Shape;7032;p1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29" name="Google Shape;7029;p1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grpSp>
        <p:nvGrpSpPr>
          <p:cNvPr id="7041" name="Google Shape;7041;p10"/>
          <p:cNvGrpSpPr/>
          <p:nvPr/>
        </p:nvGrpSpPr>
        <p:grpSpPr>
          <a:xfrm>
            <a:off x="706394" y="969268"/>
            <a:ext cx="2518541" cy="209309"/>
            <a:chOff x="803163" y="1111966"/>
            <a:chExt cx="2447800" cy="203430"/>
          </a:xfrm>
        </p:grpSpPr>
        <p:grpSp>
          <p:nvGrpSpPr>
            <p:cNvPr id="7042" name="Google Shape;7042;p10"/>
            <p:cNvGrpSpPr/>
            <p:nvPr/>
          </p:nvGrpSpPr>
          <p:grpSpPr>
            <a:xfrm>
              <a:off x="1958180" y="1111966"/>
              <a:ext cx="588019" cy="121396"/>
              <a:chOff x="4808316" y="2800065"/>
              <a:chExt cx="1999386" cy="412910"/>
            </a:xfrm>
          </p:grpSpPr>
          <p:sp>
            <p:nvSpPr>
              <p:cNvPr id="7043" name="Google Shape;7043;p1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44" name="Google Shape;7044;p10"/>
              <p:cNvGrpSpPr/>
              <p:nvPr/>
            </p:nvGrpSpPr>
            <p:grpSpPr>
              <a:xfrm>
                <a:off x="4808316" y="2800065"/>
                <a:ext cx="92400" cy="411825"/>
                <a:chOff x="845575" y="2563700"/>
                <a:chExt cx="92400" cy="411825"/>
              </a:xfrm>
            </p:grpSpPr>
            <p:cxnSp>
              <p:nvCxnSpPr>
                <p:cNvPr id="7045" name="Google Shape;7045;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46" name="Google Shape;7046;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cxnSp>
          <p:nvCxnSpPr>
            <p:cNvPr id="7047" name="Google Shape;7047;p1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048" name="Google Shape;7048;p1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49" name="Google Shape;7049;p10"/>
            <p:cNvGrpSpPr/>
            <p:nvPr/>
          </p:nvGrpSpPr>
          <p:grpSpPr>
            <a:xfrm>
              <a:off x="803163" y="1111974"/>
              <a:ext cx="591158" cy="121545"/>
              <a:chOff x="803163" y="1111974"/>
              <a:chExt cx="591158" cy="121545"/>
            </a:xfrm>
          </p:grpSpPr>
          <p:grpSp>
            <p:nvGrpSpPr>
              <p:cNvPr id="7050" name="Google Shape;7050;p10"/>
              <p:cNvGrpSpPr/>
              <p:nvPr/>
            </p:nvGrpSpPr>
            <p:grpSpPr>
              <a:xfrm>
                <a:off x="803163" y="1111974"/>
                <a:ext cx="27175" cy="121077"/>
                <a:chOff x="845575" y="2563700"/>
                <a:chExt cx="92400" cy="411825"/>
              </a:xfrm>
            </p:grpSpPr>
            <p:cxnSp>
              <p:nvCxnSpPr>
                <p:cNvPr id="7051" name="Google Shape;7051;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52" name="Google Shape;7052;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3" name="Google Shape;7053;p1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4" name="Google Shape;7054;p10"/>
            <p:cNvGrpSpPr/>
            <p:nvPr/>
          </p:nvGrpSpPr>
          <p:grpSpPr>
            <a:xfrm>
              <a:off x="1381910" y="1194219"/>
              <a:ext cx="588341" cy="121177"/>
              <a:chOff x="1381910" y="1194219"/>
              <a:chExt cx="588341" cy="121177"/>
            </a:xfrm>
          </p:grpSpPr>
          <p:grpSp>
            <p:nvGrpSpPr>
              <p:cNvPr id="7055" name="Google Shape;7055;p10"/>
              <p:cNvGrpSpPr/>
              <p:nvPr/>
            </p:nvGrpSpPr>
            <p:grpSpPr>
              <a:xfrm rot="10800000">
                <a:off x="1381910" y="1194319"/>
                <a:ext cx="27175" cy="121077"/>
                <a:chOff x="2070100" y="2563700"/>
                <a:chExt cx="92400" cy="411825"/>
              </a:xfrm>
            </p:grpSpPr>
            <p:cxnSp>
              <p:nvCxnSpPr>
                <p:cNvPr id="7056" name="Google Shape;7056;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57" name="Google Shape;7057;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8" name="Google Shape;7058;p1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9" name="Google Shape;7059;p10"/>
            <p:cNvGrpSpPr/>
            <p:nvPr/>
          </p:nvGrpSpPr>
          <p:grpSpPr>
            <a:xfrm>
              <a:off x="2532079" y="1194219"/>
              <a:ext cx="704927" cy="121177"/>
              <a:chOff x="2532079" y="1194219"/>
              <a:chExt cx="704927" cy="121177"/>
            </a:xfrm>
          </p:grpSpPr>
          <p:grpSp>
            <p:nvGrpSpPr>
              <p:cNvPr id="7060" name="Google Shape;7060;p10"/>
              <p:cNvGrpSpPr/>
              <p:nvPr/>
            </p:nvGrpSpPr>
            <p:grpSpPr>
              <a:xfrm rot="10800000">
                <a:off x="2532079" y="1194319"/>
                <a:ext cx="27175" cy="121077"/>
                <a:chOff x="2070100" y="2563700"/>
                <a:chExt cx="92400" cy="411825"/>
              </a:xfrm>
            </p:grpSpPr>
            <p:cxnSp>
              <p:nvCxnSpPr>
                <p:cNvPr id="7061" name="Google Shape;7061;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62" name="Google Shape;7062;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63" name="Google Shape;7063;p1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64" name="Google Shape;7064;p10"/>
          <p:cNvGrpSpPr/>
          <p:nvPr/>
        </p:nvGrpSpPr>
        <p:grpSpPr>
          <a:xfrm>
            <a:off x="3499404" y="3665900"/>
            <a:ext cx="1567778" cy="491677"/>
            <a:chOff x="5194708" y="3484366"/>
            <a:chExt cx="3148148" cy="987304"/>
          </a:xfrm>
        </p:grpSpPr>
        <p:grpSp>
          <p:nvGrpSpPr>
            <p:cNvPr id="7065" name="Google Shape;7065;p10"/>
            <p:cNvGrpSpPr/>
            <p:nvPr/>
          </p:nvGrpSpPr>
          <p:grpSpPr>
            <a:xfrm>
              <a:off x="7531521" y="3484366"/>
              <a:ext cx="811335" cy="987304"/>
              <a:chOff x="3379425" y="1617275"/>
              <a:chExt cx="1090650" cy="1327200"/>
            </a:xfrm>
          </p:grpSpPr>
          <p:sp>
            <p:nvSpPr>
              <p:cNvPr id="7066" name="Google Shape;7066;p1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7" name="Google Shape;7067;p1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8" name="Google Shape;7068;p1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9" name="Google Shape;7069;p10"/>
            <p:cNvGrpSpPr/>
            <p:nvPr/>
          </p:nvGrpSpPr>
          <p:grpSpPr>
            <a:xfrm>
              <a:off x="6752546" y="3484366"/>
              <a:ext cx="811428" cy="987304"/>
              <a:chOff x="2332275" y="1617275"/>
              <a:chExt cx="1090775" cy="1327200"/>
            </a:xfrm>
          </p:grpSpPr>
          <p:sp>
            <p:nvSpPr>
              <p:cNvPr id="7070" name="Google Shape;7070;p1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1" name="Google Shape;7071;p1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2" name="Google Shape;7072;p1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3" name="Google Shape;7073;p10"/>
            <p:cNvGrpSpPr/>
            <p:nvPr/>
          </p:nvGrpSpPr>
          <p:grpSpPr>
            <a:xfrm>
              <a:off x="5973664" y="3484366"/>
              <a:ext cx="811335" cy="987304"/>
              <a:chOff x="1285250" y="1617275"/>
              <a:chExt cx="1090650" cy="1327200"/>
            </a:xfrm>
          </p:grpSpPr>
          <p:sp>
            <p:nvSpPr>
              <p:cNvPr id="7074" name="Google Shape;7074;p1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5" name="Google Shape;7075;p1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1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7" name="Google Shape;7077;p10"/>
            <p:cNvGrpSpPr/>
            <p:nvPr/>
          </p:nvGrpSpPr>
          <p:grpSpPr>
            <a:xfrm>
              <a:off x="5194708" y="3484366"/>
              <a:ext cx="811409" cy="987304"/>
              <a:chOff x="238125" y="1617275"/>
              <a:chExt cx="1090750" cy="1327200"/>
            </a:xfrm>
          </p:grpSpPr>
          <p:sp>
            <p:nvSpPr>
              <p:cNvPr id="7078" name="Google Shape;7078;p1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9" name="Google Shape;7079;p1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0" name="Google Shape;7080;p1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81" name="Google Shape;7081;p10"/>
          <p:cNvGrpSpPr/>
          <p:nvPr/>
        </p:nvGrpSpPr>
        <p:grpSpPr>
          <a:xfrm>
            <a:off x="3460013" y="3146311"/>
            <a:ext cx="1616964" cy="346256"/>
            <a:chOff x="1808063" y="4294338"/>
            <a:chExt cx="3370782" cy="721817"/>
          </a:xfrm>
        </p:grpSpPr>
        <p:sp>
          <p:nvSpPr>
            <p:cNvPr id="7082" name="Google Shape;7082;p1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3" name="Google Shape;7083;p1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4" name="Google Shape;7084;p1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5" name="Google Shape;7085;p1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6" name="Google Shape;7086;p1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7" name="Google Shape;7087;p1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1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9" name="Google Shape;7089;p1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0" name="Google Shape;7090;p1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1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2" name="Google Shape;7092;p10"/>
          <p:cNvGrpSpPr/>
          <p:nvPr/>
        </p:nvGrpSpPr>
        <p:grpSpPr>
          <a:xfrm>
            <a:off x="738225" y="3432340"/>
            <a:ext cx="1295882" cy="646587"/>
            <a:chOff x="834100" y="3642869"/>
            <a:chExt cx="1259483" cy="628426"/>
          </a:xfrm>
        </p:grpSpPr>
        <p:sp>
          <p:nvSpPr>
            <p:cNvPr id="7093" name="Google Shape;7093;p1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4" name="Google Shape;7094;p1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5" name="Google Shape;7095;p1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6" name="Google Shape;7096;p1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7" name="Google Shape;7097;p1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8" name="Google Shape;7098;p1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9" name="Google Shape;7099;p1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0" name="Google Shape;7100;p1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1" name="Google Shape;7101;p1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2" name="Google Shape;7102;p1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3" name="Google Shape;7103;p1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4" name="Google Shape;7104;p1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5" name="Google Shape;7105;p1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6" name="Google Shape;7106;p1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7" name="Google Shape;7107;p1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8" name="Google Shape;7108;p1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9" name="Google Shape;7109;p1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0" name="Google Shape;7110;p1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1" name="Google Shape;7111;p1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2" name="Google Shape;7112;p1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3" name="Google Shape;7113;p1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4" name="Google Shape;7114;p1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5" name="Google Shape;7115;p1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6" name="Google Shape;7116;p1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7" name="Google Shape;7117;p1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18" name="Google Shape;7118;p10"/>
            <p:cNvGrpSpPr/>
            <p:nvPr/>
          </p:nvGrpSpPr>
          <p:grpSpPr>
            <a:xfrm>
              <a:off x="1360364" y="3847835"/>
              <a:ext cx="208119" cy="224359"/>
              <a:chOff x="1360769" y="3847100"/>
              <a:chExt cx="208119" cy="224359"/>
            </a:xfrm>
          </p:grpSpPr>
          <p:sp>
            <p:nvSpPr>
              <p:cNvPr id="7119" name="Google Shape;7119;p1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0" name="Google Shape;7120;p1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1" name="Google Shape;7121;p1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2" name="Google Shape;7122;p1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3" name="Google Shape;7123;p1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4" name="Google Shape;7124;p1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5" name="Google Shape;7125;p1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6" name="Google Shape;7126;p1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7" name="Google Shape;7127;p1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8" name="Google Shape;7128;p1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9" name="Google Shape;7129;p1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0" name="Google Shape;7130;p1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1" name="Google Shape;7131;p1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2" name="Google Shape;7132;p1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3" name="Google Shape;7133;p1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4" name="Google Shape;7134;p1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5" name="Google Shape;7135;p1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6" name="Google Shape;7136;p1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7" name="Google Shape;7137;p1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8" name="Google Shape;7138;p1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139" name="Google Shape;7139;p1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0" name="Google Shape;7140;p1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1" name="Google Shape;7141;p1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2" name="Google Shape;7142;p1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3" name="Google Shape;7143;p1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4" name="Google Shape;7144;p1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5" name="Google Shape;7145;p1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6" name="Google Shape;7146;p1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7" name="Google Shape;7147;p1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8" name="Google Shape;7148;p1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9" name="Google Shape;7149;p1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0" name="Google Shape;7150;p1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1" name="Google Shape;7151;p1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2" name="Google Shape;7152;p1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53" name="Google Shape;7153;p10"/>
          <p:cNvGrpSpPr/>
          <p:nvPr/>
        </p:nvGrpSpPr>
        <p:grpSpPr>
          <a:xfrm rot="5400000">
            <a:off x="5951338" y="3228837"/>
            <a:ext cx="164064" cy="1414916"/>
            <a:chOff x="4428249" y="1369375"/>
            <a:chExt cx="36905" cy="429569"/>
          </a:xfrm>
        </p:grpSpPr>
        <p:sp>
          <p:nvSpPr>
            <p:cNvPr id="7154" name="Google Shape;7154;p1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5" name="Google Shape;7155;p1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6" name="Google Shape;7156;p1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7" name="Google Shape;7157;p1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8" name="Google Shape;7158;p1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1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0" name="Google Shape;7160;p1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1" name="Google Shape;7161;p1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1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3" name="Google Shape;7163;p1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4" name="Google Shape;7164;p1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1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6" name="Google Shape;7166;p1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7" name="Google Shape;7167;p1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8" name="Google Shape;7168;p1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9" name="Google Shape;7169;p1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0" name="Google Shape;7170;p1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1" name="Google Shape;7171;p1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2" name="Google Shape;7172;p1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1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4" name="Google Shape;7174;p1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5" name="Google Shape;7175;p1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6" name="Google Shape;7176;p1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7" name="Google Shape;7177;p1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8" name="Google Shape;7178;p1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9" name="Google Shape;7179;p1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0" name="Google Shape;7180;p1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1" name="Google Shape;7181;p1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1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3" name="Google Shape;7183;p1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4" name="Google Shape;7184;p1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5" name="Google Shape;7185;p1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6" name="Google Shape;7186;p10"/>
          <p:cNvGrpSpPr/>
          <p:nvPr/>
        </p:nvGrpSpPr>
        <p:grpSpPr>
          <a:xfrm rot="10800000" flipH="1">
            <a:off x="5323767" y="2817380"/>
            <a:ext cx="1419207" cy="24808"/>
            <a:chOff x="219558" y="4738465"/>
            <a:chExt cx="5852400" cy="102300"/>
          </a:xfrm>
        </p:grpSpPr>
        <p:cxnSp>
          <p:nvCxnSpPr>
            <p:cNvPr id="7187" name="Google Shape;7187;p1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188" name="Google Shape;7188;p1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9" name="Google Shape;7189;p1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0" name="Google Shape;7190;p1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1" name="Google Shape;7191;p1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2" name="Google Shape;7192;p1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3" name="Google Shape;7193;p10"/>
          <p:cNvGrpSpPr/>
          <p:nvPr/>
        </p:nvGrpSpPr>
        <p:grpSpPr>
          <a:xfrm>
            <a:off x="5335086" y="3190444"/>
            <a:ext cx="1396570" cy="385016"/>
            <a:chOff x="5286284" y="2966544"/>
            <a:chExt cx="1396570" cy="385016"/>
          </a:xfrm>
        </p:grpSpPr>
        <p:cxnSp>
          <p:nvCxnSpPr>
            <p:cNvPr id="7194" name="Google Shape;7194;p1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195" name="Google Shape;7195;p1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196" name="Google Shape;7196;p10"/>
            <p:cNvGrpSpPr/>
            <p:nvPr/>
          </p:nvGrpSpPr>
          <p:grpSpPr>
            <a:xfrm>
              <a:off x="5287688" y="3173364"/>
              <a:ext cx="1395166" cy="74100"/>
              <a:chOff x="5287688" y="3173364"/>
              <a:chExt cx="1395166" cy="74100"/>
            </a:xfrm>
          </p:grpSpPr>
          <p:cxnSp>
            <p:nvCxnSpPr>
              <p:cNvPr id="7197" name="Google Shape;7197;p1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198" name="Google Shape;7198;p1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199" name="Google Shape;7199;p1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0" name="Google Shape;7200;p1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1" name="Google Shape;7201;p1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2" name="Google Shape;7202;p1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3" name="Google Shape;7203;p1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4" name="Google Shape;7204;p1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205" name="Google Shape;7205;p1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206" name="Google Shape;7206;p10"/>
          <p:cNvGrpSpPr/>
          <p:nvPr/>
        </p:nvGrpSpPr>
        <p:grpSpPr>
          <a:xfrm>
            <a:off x="2021151" y="1609220"/>
            <a:ext cx="1182276" cy="662027"/>
            <a:chOff x="2029517" y="1732295"/>
            <a:chExt cx="1149068" cy="643432"/>
          </a:xfrm>
        </p:grpSpPr>
        <p:grpSp>
          <p:nvGrpSpPr>
            <p:cNvPr id="7207" name="Google Shape;7207;p10"/>
            <p:cNvGrpSpPr/>
            <p:nvPr/>
          </p:nvGrpSpPr>
          <p:grpSpPr>
            <a:xfrm>
              <a:off x="2708660" y="1746937"/>
              <a:ext cx="455427" cy="244429"/>
              <a:chOff x="2700693" y="1746937"/>
              <a:chExt cx="455427" cy="244429"/>
            </a:xfrm>
          </p:grpSpPr>
          <p:grpSp>
            <p:nvGrpSpPr>
              <p:cNvPr id="7208" name="Google Shape;7208;p10"/>
              <p:cNvGrpSpPr/>
              <p:nvPr/>
            </p:nvGrpSpPr>
            <p:grpSpPr>
              <a:xfrm>
                <a:off x="2905682" y="1782817"/>
                <a:ext cx="250438" cy="208549"/>
                <a:chOff x="2905682" y="1782817"/>
                <a:chExt cx="250438" cy="208549"/>
              </a:xfrm>
            </p:grpSpPr>
            <p:cxnSp>
              <p:nvCxnSpPr>
                <p:cNvPr id="7209" name="Google Shape;7209;p1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10" name="Google Shape;7210;p1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1" name="Google Shape;7211;p10"/>
              <p:cNvGrpSpPr/>
              <p:nvPr/>
            </p:nvGrpSpPr>
            <p:grpSpPr>
              <a:xfrm>
                <a:off x="2700693" y="1746937"/>
                <a:ext cx="449967" cy="72374"/>
                <a:chOff x="2700693" y="1746937"/>
                <a:chExt cx="449967" cy="72374"/>
              </a:xfrm>
            </p:grpSpPr>
            <p:cxnSp>
              <p:nvCxnSpPr>
                <p:cNvPr id="7212" name="Google Shape;7212;p1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13" name="Google Shape;7213;p1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14" name="Google Shape;7214;p10"/>
            <p:cNvGrpSpPr/>
            <p:nvPr/>
          </p:nvGrpSpPr>
          <p:grpSpPr>
            <a:xfrm>
              <a:off x="2029517" y="1732295"/>
              <a:ext cx="1149068" cy="643432"/>
              <a:chOff x="2029517" y="1732295"/>
              <a:chExt cx="1149068" cy="643432"/>
            </a:xfrm>
          </p:grpSpPr>
          <p:grpSp>
            <p:nvGrpSpPr>
              <p:cNvPr id="7215" name="Google Shape;7215;p10"/>
              <p:cNvGrpSpPr/>
              <p:nvPr/>
            </p:nvGrpSpPr>
            <p:grpSpPr>
              <a:xfrm>
                <a:off x="2703618" y="2103152"/>
                <a:ext cx="474966" cy="260017"/>
                <a:chOff x="2703618" y="2103152"/>
                <a:chExt cx="474966" cy="260017"/>
              </a:xfrm>
            </p:grpSpPr>
            <p:grpSp>
              <p:nvGrpSpPr>
                <p:cNvPr id="7216" name="Google Shape;7216;p10"/>
                <p:cNvGrpSpPr/>
                <p:nvPr/>
              </p:nvGrpSpPr>
              <p:grpSpPr>
                <a:xfrm>
                  <a:off x="2703618" y="2290640"/>
                  <a:ext cx="450291" cy="72529"/>
                  <a:chOff x="2703618" y="2290640"/>
                  <a:chExt cx="450291" cy="72529"/>
                </a:xfrm>
              </p:grpSpPr>
              <p:cxnSp>
                <p:nvCxnSpPr>
                  <p:cNvPr id="7217" name="Google Shape;7217;p1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18" name="Google Shape;7218;p1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9" name="Google Shape;7219;p10"/>
                <p:cNvGrpSpPr/>
                <p:nvPr/>
              </p:nvGrpSpPr>
              <p:grpSpPr>
                <a:xfrm>
                  <a:off x="2908607" y="2103152"/>
                  <a:ext cx="269977" cy="223538"/>
                  <a:chOff x="2908607" y="2103152"/>
                  <a:chExt cx="269977" cy="223538"/>
                </a:xfrm>
              </p:grpSpPr>
              <p:cxnSp>
                <p:nvCxnSpPr>
                  <p:cNvPr id="7220" name="Google Shape;7220;p1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21" name="Google Shape;7221;p1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22" name="Google Shape;7222;p10"/>
              <p:cNvGrpSpPr/>
              <p:nvPr/>
            </p:nvGrpSpPr>
            <p:grpSpPr>
              <a:xfrm>
                <a:off x="2029517" y="1732295"/>
                <a:ext cx="685827" cy="643432"/>
                <a:chOff x="2029517" y="1732295"/>
                <a:chExt cx="685827" cy="643432"/>
              </a:xfrm>
            </p:grpSpPr>
            <p:sp>
              <p:nvSpPr>
                <p:cNvPr id="7223" name="Google Shape;7223;p1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24" name="Google Shape;7224;p10"/>
                <p:cNvGrpSpPr/>
                <p:nvPr/>
              </p:nvGrpSpPr>
              <p:grpSpPr>
                <a:xfrm>
                  <a:off x="2158948" y="1732295"/>
                  <a:ext cx="556396" cy="333108"/>
                  <a:chOff x="2158948" y="1732295"/>
                  <a:chExt cx="556396" cy="333108"/>
                </a:xfrm>
              </p:grpSpPr>
              <p:cxnSp>
                <p:nvCxnSpPr>
                  <p:cNvPr id="7225" name="Google Shape;7225;p1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26" name="Google Shape;7226;p1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7" name="Google Shape;7227;p10"/>
                <p:cNvGrpSpPr/>
                <p:nvPr/>
              </p:nvGrpSpPr>
              <p:grpSpPr>
                <a:xfrm>
                  <a:off x="2159908" y="2065057"/>
                  <a:ext cx="550884" cy="310670"/>
                  <a:chOff x="2159908" y="2065057"/>
                  <a:chExt cx="550884" cy="310670"/>
                </a:xfrm>
              </p:grpSpPr>
              <p:cxnSp>
                <p:nvCxnSpPr>
                  <p:cNvPr id="7228" name="Google Shape;7228;p1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29" name="Google Shape;7229;p1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7230" name="Google Shape;7230;p10"/>
          <p:cNvGrpSpPr/>
          <p:nvPr/>
        </p:nvGrpSpPr>
        <p:grpSpPr>
          <a:xfrm>
            <a:off x="706400" y="1556833"/>
            <a:ext cx="962651" cy="810058"/>
            <a:chOff x="844912" y="1681380"/>
            <a:chExt cx="935611" cy="787305"/>
          </a:xfrm>
        </p:grpSpPr>
        <p:grpSp>
          <p:nvGrpSpPr>
            <p:cNvPr id="7231" name="Google Shape;7231;p10"/>
            <p:cNvGrpSpPr/>
            <p:nvPr/>
          </p:nvGrpSpPr>
          <p:grpSpPr>
            <a:xfrm>
              <a:off x="844912" y="1819635"/>
              <a:ext cx="329836" cy="510016"/>
              <a:chOff x="844912" y="1819635"/>
              <a:chExt cx="329836" cy="510016"/>
            </a:xfrm>
          </p:grpSpPr>
          <p:sp>
            <p:nvSpPr>
              <p:cNvPr id="7232" name="Google Shape;7232;p1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3" name="Google Shape;7233;p1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4" name="Google Shape;7234;p1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1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6" name="Google Shape;7236;p1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7" name="Google Shape;7237;p1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38" name="Google Shape;7238;p10"/>
            <p:cNvGrpSpPr/>
            <p:nvPr/>
          </p:nvGrpSpPr>
          <p:grpSpPr>
            <a:xfrm>
              <a:off x="1284601" y="2158168"/>
              <a:ext cx="495923" cy="310517"/>
              <a:chOff x="1284601" y="2158168"/>
              <a:chExt cx="495923" cy="310517"/>
            </a:xfrm>
          </p:grpSpPr>
          <p:sp>
            <p:nvSpPr>
              <p:cNvPr id="7239" name="Google Shape;7239;p1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40" name="Google Shape;7240;p10"/>
              <p:cNvGrpSpPr/>
              <p:nvPr/>
            </p:nvGrpSpPr>
            <p:grpSpPr>
              <a:xfrm>
                <a:off x="1507666" y="2158168"/>
                <a:ext cx="272858" cy="310517"/>
                <a:chOff x="1507666" y="2158168"/>
                <a:chExt cx="272858" cy="310517"/>
              </a:xfrm>
            </p:grpSpPr>
            <p:grpSp>
              <p:nvGrpSpPr>
                <p:cNvPr id="7241" name="Google Shape;7241;p10"/>
                <p:cNvGrpSpPr/>
                <p:nvPr/>
              </p:nvGrpSpPr>
              <p:grpSpPr>
                <a:xfrm>
                  <a:off x="1507666" y="2176104"/>
                  <a:ext cx="166395" cy="273149"/>
                  <a:chOff x="1507666" y="2176104"/>
                  <a:chExt cx="166395" cy="273149"/>
                </a:xfrm>
              </p:grpSpPr>
              <p:sp>
                <p:nvSpPr>
                  <p:cNvPr id="7242" name="Google Shape;7242;p1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3" name="Google Shape;7243;p1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4" name="Google Shape;7244;p1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5" name="Google Shape;7245;p1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6" name="Google Shape;7246;p1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1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8" name="Google Shape;7248;p1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49" name="Google Shape;7249;p1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0" name="Google Shape;7250;p1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51" name="Google Shape;7251;p10"/>
            <p:cNvGrpSpPr/>
            <p:nvPr/>
          </p:nvGrpSpPr>
          <p:grpSpPr>
            <a:xfrm>
              <a:off x="1284601" y="1681380"/>
              <a:ext cx="495923" cy="310517"/>
              <a:chOff x="1284601" y="1681380"/>
              <a:chExt cx="495923" cy="310517"/>
            </a:xfrm>
          </p:grpSpPr>
          <p:sp>
            <p:nvSpPr>
              <p:cNvPr id="7252" name="Google Shape;7252;p1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53" name="Google Shape;7253;p10"/>
              <p:cNvGrpSpPr/>
              <p:nvPr/>
            </p:nvGrpSpPr>
            <p:grpSpPr>
              <a:xfrm>
                <a:off x="1507666" y="1681380"/>
                <a:ext cx="272858" cy="310517"/>
                <a:chOff x="1507666" y="1681380"/>
                <a:chExt cx="272858" cy="310517"/>
              </a:xfrm>
            </p:grpSpPr>
            <p:grpSp>
              <p:nvGrpSpPr>
                <p:cNvPr id="7254" name="Google Shape;7254;p10"/>
                <p:cNvGrpSpPr/>
                <p:nvPr/>
              </p:nvGrpSpPr>
              <p:grpSpPr>
                <a:xfrm>
                  <a:off x="1507666" y="1700120"/>
                  <a:ext cx="166395" cy="272984"/>
                  <a:chOff x="1507666" y="1700120"/>
                  <a:chExt cx="166395" cy="272984"/>
                </a:xfrm>
              </p:grpSpPr>
              <p:sp>
                <p:nvSpPr>
                  <p:cNvPr id="7255" name="Google Shape;7255;p1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6" name="Google Shape;7256;p1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7" name="Google Shape;7257;p1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8" name="Google Shape;7258;p1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9" name="Google Shape;7259;p1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0" name="Google Shape;7260;p1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1" name="Google Shape;7261;p1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62" name="Google Shape;7262;p1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3" name="Google Shape;7263;p1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264" name="Google Shape;7264;p10"/>
          <p:cNvGrpSpPr/>
          <p:nvPr/>
        </p:nvGrpSpPr>
        <p:grpSpPr>
          <a:xfrm>
            <a:off x="6815341" y="2324262"/>
            <a:ext cx="1622269" cy="552443"/>
            <a:chOff x="6894650" y="2574740"/>
            <a:chExt cx="1445100" cy="492111"/>
          </a:xfrm>
        </p:grpSpPr>
        <p:sp>
          <p:nvSpPr>
            <p:cNvPr id="7265" name="Google Shape;7265;p1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6" name="Google Shape;7266;p1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7" name="Google Shape;7267;p1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8" name="Google Shape;7268;p1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9" name="Google Shape;7269;p1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270" name="Google Shape;7270;p1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271" name="Google Shape;7271;p10"/>
          <p:cNvGrpSpPr/>
          <p:nvPr/>
        </p:nvGrpSpPr>
        <p:grpSpPr>
          <a:xfrm>
            <a:off x="6834884" y="3698518"/>
            <a:ext cx="1583206" cy="475705"/>
            <a:chOff x="6953919" y="3907920"/>
            <a:chExt cx="1377300" cy="475705"/>
          </a:xfrm>
        </p:grpSpPr>
        <p:cxnSp>
          <p:nvCxnSpPr>
            <p:cNvPr id="7272" name="Google Shape;7272;p1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73" name="Google Shape;7273;p1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274" name="Google Shape;7274;p1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75" name="Google Shape;7275;p1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276" name="Google Shape;7276;p1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277" name="Google Shape;7277;p10"/>
          <p:cNvGrpSpPr/>
          <p:nvPr/>
        </p:nvGrpSpPr>
        <p:grpSpPr>
          <a:xfrm>
            <a:off x="2338472" y="2459663"/>
            <a:ext cx="836286" cy="824529"/>
            <a:chOff x="2389399" y="2595741"/>
            <a:chExt cx="812796" cy="801369"/>
          </a:xfrm>
        </p:grpSpPr>
        <p:grpSp>
          <p:nvGrpSpPr>
            <p:cNvPr id="7278" name="Google Shape;7278;p10"/>
            <p:cNvGrpSpPr/>
            <p:nvPr/>
          </p:nvGrpSpPr>
          <p:grpSpPr>
            <a:xfrm>
              <a:off x="2492145" y="2881565"/>
              <a:ext cx="607300" cy="229751"/>
              <a:chOff x="2492145" y="2881565"/>
              <a:chExt cx="607300" cy="229751"/>
            </a:xfrm>
          </p:grpSpPr>
          <p:sp>
            <p:nvSpPr>
              <p:cNvPr id="7279" name="Google Shape;7279;p1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0" name="Google Shape;7280;p1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1" name="Google Shape;7281;p1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2" name="Google Shape;7282;p10"/>
            <p:cNvGrpSpPr/>
            <p:nvPr/>
          </p:nvGrpSpPr>
          <p:grpSpPr>
            <a:xfrm>
              <a:off x="2389399" y="2595741"/>
              <a:ext cx="812796" cy="296825"/>
              <a:chOff x="2389399" y="2595741"/>
              <a:chExt cx="812796" cy="296825"/>
            </a:xfrm>
          </p:grpSpPr>
          <p:grpSp>
            <p:nvGrpSpPr>
              <p:cNvPr id="7283" name="Google Shape;7283;p10"/>
              <p:cNvGrpSpPr/>
              <p:nvPr/>
            </p:nvGrpSpPr>
            <p:grpSpPr>
              <a:xfrm>
                <a:off x="2389399" y="2595741"/>
                <a:ext cx="363638" cy="296825"/>
                <a:chOff x="2389399" y="2595741"/>
                <a:chExt cx="363638" cy="296825"/>
              </a:xfrm>
            </p:grpSpPr>
            <p:grpSp>
              <p:nvGrpSpPr>
                <p:cNvPr id="7284" name="Google Shape;7284;p10"/>
                <p:cNvGrpSpPr/>
                <p:nvPr/>
              </p:nvGrpSpPr>
              <p:grpSpPr>
                <a:xfrm>
                  <a:off x="2493852" y="2794333"/>
                  <a:ext cx="259185" cy="98232"/>
                  <a:chOff x="2493852" y="2794333"/>
                  <a:chExt cx="259185" cy="98232"/>
                </a:xfrm>
              </p:grpSpPr>
              <p:sp>
                <p:nvSpPr>
                  <p:cNvPr id="7285" name="Google Shape;7285;p1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6" name="Google Shape;7286;p1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7" name="Google Shape;7287;p1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8" name="Google Shape;7288;p10"/>
                <p:cNvGrpSpPr/>
                <p:nvPr/>
              </p:nvGrpSpPr>
              <p:grpSpPr>
                <a:xfrm>
                  <a:off x="2389399" y="2595741"/>
                  <a:ext cx="224343" cy="182054"/>
                  <a:chOff x="2389399" y="2595741"/>
                  <a:chExt cx="224343" cy="182054"/>
                </a:xfrm>
              </p:grpSpPr>
              <p:sp>
                <p:nvSpPr>
                  <p:cNvPr id="7289" name="Google Shape;7289;p1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0" name="Google Shape;7290;p1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91" name="Google Shape;7291;p10"/>
              <p:cNvGrpSpPr/>
              <p:nvPr/>
            </p:nvGrpSpPr>
            <p:grpSpPr>
              <a:xfrm>
                <a:off x="2683630" y="2595741"/>
                <a:ext cx="224334" cy="296825"/>
                <a:chOff x="2683630" y="2595741"/>
                <a:chExt cx="224334" cy="296825"/>
              </a:xfrm>
            </p:grpSpPr>
            <p:grpSp>
              <p:nvGrpSpPr>
                <p:cNvPr id="7292" name="Google Shape;7292;p10"/>
                <p:cNvGrpSpPr/>
                <p:nvPr/>
              </p:nvGrpSpPr>
              <p:grpSpPr>
                <a:xfrm>
                  <a:off x="2788083" y="2794333"/>
                  <a:ext cx="15356" cy="98232"/>
                  <a:chOff x="2788083" y="2794333"/>
                  <a:chExt cx="15356" cy="98232"/>
                </a:xfrm>
              </p:grpSpPr>
              <p:sp>
                <p:nvSpPr>
                  <p:cNvPr id="7293" name="Google Shape;7293;p1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4" name="Google Shape;7294;p1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5" name="Google Shape;7295;p1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6" name="Google Shape;7296;p10"/>
                <p:cNvGrpSpPr/>
                <p:nvPr/>
              </p:nvGrpSpPr>
              <p:grpSpPr>
                <a:xfrm>
                  <a:off x="2683630" y="2595741"/>
                  <a:ext cx="224334" cy="182054"/>
                  <a:chOff x="2683630" y="2595741"/>
                  <a:chExt cx="224334" cy="182054"/>
                </a:xfrm>
              </p:grpSpPr>
              <p:sp>
                <p:nvSpPr>
                  <p:cNvPr id="7297" name="Google Shape;7297;p1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8" name="Google Shape;7298;p1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99" name="Google Shape;7299;p10"/>
              <p:cNvGrpSpPr/>
              <p:nvPr/>
            </p:nvGrpSpPr>
            <p:grpSpPr>
              <a:xfrm>
                <a:off x="2838475" y="2595741"/>
                <a:ext cx="363719" cy="296825"/>
                <a:chOff x="2838475" y="2595741"/>
                <a:chExt cx="363719" cy="296825"/>
              </a:xfrm>
            </p:grpSpPr>
            <p:grpSp>
              <p:nvGrpSpPr>
                <p:cNvPr id="7300" name="Google Shape;7300;p10"/>
                <p:cNvGrpSpPr/>
                <p:nvPr/>
              </p:nvGrpSpPr>
              <p:grpSpPr>
                <a:xfrm>
                  <a:off x="2838475" y="2794333"/>
                  <a:ext cx="259185" cy="98232"/>
                  <a:chOff x="2838475" y="2794333"/>
                  <a:chExt cx="259185" cy="98232"/>
                </a:xfrm>
              </p:grpSpPr>
              <p:sp>
                <p:nvSpPr>
                  <p:cNvPr id="7301" name="Google Shape;7301;p1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2" name="Google Shape;7302;p1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3" name="Google Shape;7303;p1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4" name="Google Shape;7304;p10"/>
                <p:cNvGrpSpPr/>
                <p:nvPr/>
              </p:nvGrpSpPr>
              <p:grpSpPr>
                <a:xfrm>
                  <a:off x="2977852" y="2595741"/>
                  <a:ext cx="224343" cy="182054"/>
                  <a:chOff x="2977852" y="2595741"/>
                  <a:chExt cx="224343" cy="182054"/>
                </a:xfrm>
              </p:grpSpPr>
              <p:sp>
                <p:nvSpPr>
                  <p:cNvPr id="7305" name="Google Shape;7305;p1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6" name="Google Shape;7306;p1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307" name="Google Shape;7307;p10"/>
            <p:cNvGrpSpPr/>
            <p:nvPr/>
          </p:nvGrpSpPr>
          <p:grpSpPr>
            <a:xfrm>
              <a:off x="2389399" y="3100241"/>
              <a:ext cx="812796" cy="296869"/>
              <a:chOff x="2389399" y="3100241"/>
              <a:chExt cx="812796" cy="296869"/>
            </a:xfrm>
          </p:grpSpPr>
          <p:grpSp>
            <p:nvGrpSpPr>
              <p:cNvPr id="7308" name="Google Shape;7308;p10"/>
              <p:cNvGrpSpPr/>
              <p:nvPr/>
            </p:nvGrpSpPr>
            <p:grpSpPr>
              <a:xfrm>
                <a:off x="2683630" y="3100241"/>
                <a:ext cx="224334" cy="296869"/>
                <a:chOff x="2683630" y="3100241"/>
                <a:chExt cx="224334" cy="296869"/>
              </a:xfrm>
            </p:grpSpPr>
            <p:grpSp>
              <p:nvGrpSpPr>
                <p:cNvPr id="7309" name="Google Shape;7309;p10"/>
                <p:cNvGrpSpPr/>
                <p:nvPr/>
              </p:nvGrpSpPr>
              <p:grpSpPr>
                <a:xfrm>
                  <a:off x="2788083" y="3100241"/>
                  <a:ext cx="15356" cy="98237"/>
                  <a:chOff x="2788083" y="3100241"/>
                  <a:chExt cx="15356" cy="98237"/>
                </a:xfrm>
              </p:grpSpPr>
              <p:sp>
                <p:nvSpPr>
                  <p:cNvPr id="7310" name="Google Shape;7310;p1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1" name="Google Shape;7311;p1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2" name="Google Shape;7312;p1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13" name="Google Shape;7313;p10"/>
                <p:cNvGrpSpPr/>
                <p:nvPr/>
              </p:nvGrpSpPr>
              <p:grpSpPr>
                <a:xfrm>
                  <a:off x="2683630" y="3215065"/>
                  <a:ext cx="224334" cy="182045"/>
                  <a:chOff x="2683630" y="3215065"/>
                  <a:chExt cx="224334" cy="182045"/>
                </a:xfrm>
              </p:grpSpPr>
              <p:sp>
                <p:nvSpPr>
                  <p:cNvPr id="7314" name="Google Shape;7314;p1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5" name="Google Shape;7315;p1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316" name="Google Shape;7316;p10"/>
              <p:cNvGrpSpPr/>
              <p:nvPr/>
            </p:nvGrpSpPr>
            <p:grpSpPr>
              <a:xfrm>
                <a:off x="2389399" y="3100241"/>
                <a:ext cx="363638" cy="296869"/>
                <a:chOff x="2389399" y="3100241"/>
                <a:chExt cx="363638" cy="296869"/>
              </a:xfrm>
            </p:grpSpPr>
            <p:grpSp>
              <p:nvGrpSpPr>
                <p:cNvPr id="7317" name="Google Shape;7317;p10"/>
                <p:cNvGrpSpPr/>
                <p:nvPr/>
              </p:nvGrpSpPr>
              <p:grpSpPr>
                <a:xfrm>
                  <a:off x="2493852" y="3100241"/>
                  <a:ext cx="259185" cy="98237"/>
                  <a:chOff x="2493852" y="3100241"/>
                  <a:chExt cx="259185" cy="98237"/>
                </a:xfrm>
              </p:grpSpPr>
              <p:sp>
                <p:nvSpPr>
                  <p:cNvPr id="7318" name="Google Shape;7318;p1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1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1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1" name="Google Shape;7321;p10"/>
                <p:cNvGrpSpPr/>
                <p:nvPr/>
              </p:nvGrpSpPr>
              <p:grpSpPr>
                <a:xfrm>
                  <a:off x="2389399" y="3215065"/>
                  <a:ext cx="224343" cy="182045"/>
                  <a:chOff x="2389399" y="3215065"/>
                  <a:chExt cx="224343" cy="182045"/>
                </a:xfrm>
              </p:grpSpPr>
              <p:sp>
                <p:nvSpPr>
                  <p:cNvPr id="7322" name="Google Shape;7322;p1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1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324" name="Google Shape;7324;p10"/>
              <p:cNvGrpSpPr/>
              <p:nvPr/>
            </p:nvGrpSpPr>
            <p:grpSpPr>
              <a:xfrm>
                <a:off x="2838475" y="3100241"/>
                <a:ext cx="363719" cy="296869"/>
                <a:chOff x="2838475" y="3100241"/>
                <a:chExt cx="363719" cy="296869"/>
              </a:xfrm>
            </p:grpSpPr>
            <p:grpSp>
              <p:nvGrpSpPr>
                <p:cNvPr id="7325" name="Google Shape;7325;p10"/>
                <p:cNvGrpSpPr/>
                <p:nvPr/>
              </p:nvGrpSpPr>
              <p:grpSpPr>
                <a:xfrm>
                  <a:off x="2838475" y="3100241"/>
                  <a:ext cx="259185" cy="98237"/>
                  <a:chOff x="2838475" y="3100241"/>
                  <a:chExt cx="259185" cy="98237"/>
                </a:xfrm>
              </p:grpSpPr>
              <p:sp>
                <p:nvSpPr>
                  <p:cNvPr id="7326" name="Google Shape;7326;p1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7" name="Google Shape;7327;p1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8" name="Google Shape;7328;p1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9" name="Google Shape;7329;p10"/>
                <p:cNvGrpSpPr/>
                <p:nvPr/>
              </p:nvGrpSpPr>
              <p:grpSpPr>
                <a:xfrm>
                  <a:off x="2977852" y="3215065"/>
                  <a:ext cx="224343" cy="182045"/>
                  <a:chOff x="2977852" y="3215065"/>
                  <a:chExt cx="224343" cy="182045"/>
                </a:xfrm>
              </p:grpSpPr>
              <p:sp>
                <p:nvSpPr>
                  <p:cNvPr id="7330" name="Google Shape;7330;p1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1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35"/>
        <p:cNvGrpSpPr/>
        <p:nvPr/>
      </p:nvGrpSpPr>
      <p:grpSpPr>
        <a:xfrm>
          <a:off x="0" y="0"/>
          <a:ext cx="0" cy="0"/>
          <a:chOff x="0" y="0"/>
          <a:chExt cx="0" cy="0"/>
        </a:xfrm>
      </p:grpSpPr>
      <p:grpSp>
        <p:nvGrpSpPr>
          <p:cNvPr id="7336" name="Google Shape;7336;p11"/>
          <p:cNvGrpSpPr/>
          <p:nvPr/>
        </p:nvGrpSpPr>
        <p:grpSpPr>
          <a:xfrm>
            <a:off x="702075" y="3155925"/>
            <a:ext cx="2390414" cy="1024800"/>
            <a:chOff x="728925" y="3296613"/>
            <a:chExt cx="2390414" cy="1024800"/>
          </a:xfrm>
        </p:grpSpPr>
        <p:grpSp>
          <p:nvGrpSpPr>
            <p:cNvPr id="7337" name="Google Shape;7337;p11"/>
            <p:cNvGrpSpPr/>
            <p:nvPr/>
          </p:nvGrpSpPr>
          <p:grpSpPr>
            <a:xfrm>
              <a:off x="728925" y="3619800"/>
              <a:ext cx="2390414" cy="500893"/>
              <a:chOff x="728925" y="3619800"/>
              <a:chExt cx="2390414" cy="500893"/>
            </a:xfrm>
          </p:grpSpPr>
          <p:sp>
            <p:nvSpPr>
              <p:cNvPr id="7338" name="Google Shape;7338;p1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39" name="Google Shape;7339;p1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0" name="Google Shape;7340;p11"/>
            <p:cNvGrpSpPr/>
            <p:nvPr/>
          </p:nvGrpSpPr>
          <p:grpSpPr>
            <a:xfrm>
              <a:off x="1348050" y="3296613"/>
              <a:ext cx="1706152" cy="1024800"/>
              <a:chOff x="1348050" y="3296613"/>
              <a:chExt cx="1706152" cy="1024800"/>
            </a:xfrm>
          </p:grpSpPr>
          <p:sp>
            <p:nvSpPr>
              <p:cNvPr id="7341" name="Google Shape;7341;p1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42" name="Google Shape;7342;p1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1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1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1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6" name="Google Shape;7346;p11"/>
            <p:cNvGrpSpPr/>
            <p:nvPr/>
          </p:nvGrpSpPr>
          <p:grpSpPr>
            <a:xfrm>
              <a:off x="1455707" y="3654858"/>
              <a:ext cx="1491150" cy="417657"/>
              <a:chOff x="1455707" y="3654858"/>
              <a:chExt cx="1491150" cy="417657"/>
            </a:xfrm>
          </p:grpSpPr>
          <p:sp>
            <p:nvSpPr>
              <p:cNvPr id="7347" name="Google Shape;7347;p1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8" name="Google Shape;7348;p1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9" name="Google Shape;7349;p1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0" name="Google Shape;7350;p1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1" name="Google Shape;7351;p1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1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3" name="Google Shape;7353;p1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4" name="Google Shape;7354;p1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1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6" name="Google Shape;7356;p1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7" name="Google Shape;7357;p1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8" name="Google Shape;7358;p1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9" name="Google Shape;7359;p1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0" name="Google Shape;7360;p1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1" name="Google Shape;7361;p1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2" name="Google Shape;7362;p1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3" name="Google Shape;7363;p1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4" name="Google Shape;7364;p1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5" name="Google Shape;7365;p1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6" name="Google Shape;7366;p1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7367" name="Google Shape;7367;p11"/>
          <p:cNvGraphicFramePr/>
          <p:nvPr/>
        </p:nvGraphicFramePr>
        <p:xfrm>
          <a:off x="5937775" y="2153837"/>
          <a:ext cx="3000000" cy="30000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368" name="Google Shape;7368;p11"/>
          <p:cNvGrpSpPr/>
          <p:nvPr/>
        </p:nvGrpSpPr>
        <p:grpSpPr>
          <a:xfrm>
            <a:off x="710451" y="981601"/>
            <a:ext cx="2396505" cy="976502"/>
            <a:chOff x="749309" y="1112739"/>
            <a:chExt cx="2371603" cy="976502"/>
          </a:xfrm>
        </p:grpSpPr>
        <p:grpSp>
          <p:nvGrpSpPr>
            <p:cNvPr id="7369" name="Google Shape;7369;p11"/>
            <p:cNvGrpSpPr/>
            <p:nvPr/>
          </p:nvGrpSpPr>
          <p:grpSpPr>
            <a:xfrm>
              <a:off x="1092126" y="1112739"/>
              <a:ext cx="2028786" cy="975464"/>
              <a:chOff x="1092126" y="1112739"/>
              <a:chExt cx="2028786" cy="975464"/>
            </a:xfrm>
          </p:grpSpPr>
          <p:sp>
            <p:nvSpPr>
              <p:cNvPr id="7370" name="Google Shape;7370;p1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1" name="Google Shape;7371;p1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2" name="Google Shape;7372;p1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3" name="Google Shape;7373;p1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4" name="Google Shape;7374;p1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5" name="Google Shape;7375;p1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6" name="Google Shape;7376;p1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7" name="Google Shape;7377;p1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8" name="Google Shape;7378;p1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9" name="Google Shape;7379;p1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0" name="Google Shape;7380;p1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1" name="Google Shape;7381;p1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2" name="Google Shape;7382;p1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3" name="Google Shape;7383;p1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1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5" name="Google Shape;7385;p1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6" name="Google Shape;7386;p1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1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8" name="Google Shape;7388;p1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9" name="Google Shape;7389;p1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0" name="Google Shape;7390;p1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1" name="Google Shape;7391;p1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2" name="Google Shape;7392;p1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3" name="Google Shape;7393;p1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4" name="Google Shape;7394;p11"/>
            <p:cNvGrpSpPr/>
            <p:nvPr/>
          </p:nvGrpSpPr>
          <p:grpSpPr>
            <a:xfrm>
              <a:off x="749309" y="1112739"/>
              <a:ext cx="314700" cy="975464"/>
              <a:chOff x="749309" y="1112739"/>
              <a:chExt cx="314700" cy="975464"/>
            </a:xfrm>
          </p:grpSpPr>
          <p:sp>
            <p:nvSpPr>
              <p:cNvPr id="7395" name="Google Shape;7395;p1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1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7" name="Google Shape;7397;p1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8" name="Google Shape;7398;p1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99" name="Google Shape;7399;p1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0" name="Google Shape;7400;p1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1" name="Google Shape;7401;p1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2" name="Google Shape;7402;p1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7403" name="Google Shape;7403;p11"/>
          <p:cNvGraphicFramePr/>
          <p:nvPr/>
        </p:nvGraphicFramePr>
        <p:xfrm>
          <a:off x="5937800" y="981587"/>
          <a:ext cx="3000000" cy="30000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404" name="Google Shape;7404;p11"/>
          <p:cNvGraphicFramePr/>
          <p:nvPr/>
        </p:nvGraphicFramePr>
        <p:xfrm>
          <a:off x="3358663" y="2153837"/>
          <a:ext cx="3000000" cy="3000000"/>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405" name="Google Shape;7405;p11"/>
          <p:cNvGrpSpPr/>
          <p:nvPr/>
        </p:nvGrpSpPr>
        <p:grpSpPr>
          <a:xfrm>
            <a:off x="3360649" y="3144798"/>
            <a:ext cx="2363377" cy="1047062"/>
            <a:chOff x="3358399" y="3285485"/>
            <a:chExt cx="2363377" cy="1047062"/>
          </a:xfrm>
        </p:grpSpPr>
        <p:grpSp>
          <p:nvGrpSpPr>
            <p:cNvPr id="7406" name="Google Shape;7406;p11"/>
            <p:cNvGrpSpPr/>
            <p:nvPr/>
          </p:nvGrpSpPr>
          <p:grpSpPr>
            <a:xfrm>
              <a:off x="3358412" y="3285485"/>
              <a:ext cx="2363244" cy="139500"/>
              <a:chOff x="3358412" y="3285485"/>
              <a:chExt cx="2363244" cy="139500"/>
            </a:xfrm>
          </p:grpSpPr>
          <p:sp>
            <p:nvSpPr>
              <p:cNvPr id="7407" name="Google Shape;7407;p1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8" name="Google Shape;7408;p1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9" name="Google Shape;7409;p1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0" name="Google Shape;7410;p1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1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2" name="Google Shape;7412;p11"/>
            <p:cNvGrpSpPr/>
            <p:nvPr/>
          </p:nvGrpSpPr>
          <p:grpSpPr>
            <a:xfrm>
              <a:off x="3358412" y="3466996"/>
              <a:ext cx="2363244" cy="139500"/>
              <a:chOff x="3358412" y="3466996"/>
              <a:chExt cx="2363244" cy="139500"/>
            </a:xfrm>
          </p:grpSpPr>
          <p:sp>
            <p:nvSpPr>
              <p:cNvPr id="7413" name="Google Shape;7413;p1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1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5" name="Google Shape;7415;p1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6" name="Google Shape;7416;p1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7" name="Google Shape;7417;p1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8" name="Google Shape;7418;p11"/>
            <p:cNvGrpSpPr/>
            <p:nvPr/>
          </p:nvGrpSpPr>
          <p:grpSpPr>
            <a:xfrm>
              <a:off x="3358412" y="3648507"/>
              <a:ext cx="2363244" cy="139500"/>
              <a:chOff x="3358412" y="3648507"/>
              <a:chExt cx="2363244" cy="139500"/>
            </a:xfrm>
          </p:grpSpPr>
          <p:sp>
            <p:nvSpPr>
              <p:cNvPr id="7419" name="Google Shape;7419;p1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1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1" name="Google Shape;7421;p1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2" name="Google Shape;7422;p1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3" name="Google Shape;7423;p1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24" name="Google Shape;7424;p11"/>
            <p:cNvGrpSpPr/>
            <p:nvPr/>
          </p:nvGrpSpPr>
          <p:grpSpPr>
            <a:xfrm>
              <a:off x="3358412" y="3830018"/>
              <a:ext cx="2363244" cy="139500"/>
              <a:chOff x="3358412" y="3830018"/>
              <a:chExt cx="2363244" cy="139500"/>
            </a:xfrm>
          </p:grpSpPr>
          <p:sp>
            <p:nvSpPr>
              <p:cNvPr id="7425" name="Google Shape;7425;p1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6" name="Google Shape;7426;p1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7" name="Google Shape;7427;p1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8" name="Google Shape;7428;p1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9" name="Google Shape;7429;p1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0" name="Google Shape;7430;p11"/>
            <p:cNvGrpSpPr/>
            <p:nvPr/>
          </p:nvGrpSpPr>
          <p:grpSpPr>
            <a:xfrm>
              <a:off x="3358399" y="4011514"/>
              <a:ext cx="2363377" cy="139537"/>
              <a:chOff x="3294800" y="4134603"/>
              <a:chExt cx="2638876" cy="152400"/>
            </a:xfrm>
          </p:grpSpPr>
          <p:sp>
            <p:nvSpPr>
              <p:cNvPr id="7431" name="Google Shape;7431;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3" name="Google Shape;7433;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4" name="Google Shape;7434;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6" name="Google Shape;7436;p11"/>
            <p:cNvGrpSpPr/>
            <p:nvPr/>
          </p:nvGrpSpPr>
          <p:grpSpPr>
            <a:xfrm>
              <a:off x="3358399" y="4193010"/>
              <a:ext cx="2363377" cy="139537"/>
              <a:chOff x="3294800" y="4134603"/>
              <a:chExt cx="2638876" cy="152400"/>
            </a:xfrm>
          </p:grpSpPr>
          <p:sp>
            <p:nvSpPr>
              <p:cNvPr id="7437" name="Google Shape;7437;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9" name="Google Shape;7439;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0" name="Google Shape;7440;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7442" name="Google Shape;7442;p11"/>
          <p:cNvGraphicFramePr/>
          <p:nvPr/>
        </p:nvGraphicFramePr>
        <p:xfrm>
          <a:off x="711450" y="2153837"/>
          <a:ext cx="3000000" cy="3000000"/>
        </p:xfrm>
        <a:graphic>
          <a:graphicData uri="http://schemas.openxmlformats.org/drawingml/2006/table">
            <a:tbl>
              <a:tblPr>
                <a:noFill/>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443" name="Google Shape;7443;p11"/>
          <p:cNvGrpSpPr/>
          <p:nvPr/>
        </p:nvGrpSpPr>
        <p:grpSpPr>
          <a:xfrm>
            <a:off x="4161119" y="2557652"/>
            <a:ext cx="1302095" cy="60959"/>
            <a:chOff x="3558802" y="4011427"/>
            <a:chExt cx="1866000" cy="111300"/>
          </a:xfrm>
        </p:grpSpPr>
        <p:sp>
          <p:nvSpPr>
            <p:cNvPr id="7444" name="Google Shape;7444;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5" name="Google Shape;7445;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6" name="Google Shape;7446;p11"/>
          <p:cNvGrpSpPr/>
          <p:nvPr/>
        </p:nvGrpSpPr>
        <p:grpSpPr>
          <a:xfrm>
            <a:off x="4706607" y="2839811"/>
            <a:ext cx="914340" cy="60959"/>
            <a:chOff x="3558802" y="4011427"/>
            <a:chExt cx="1866000" cy="111300"/>
          </a:xfrm>
        </p:grpSpPr>
        <p:sp>
          <p:nvSpPr>
            <p:cNvPr id="7447" name="Google Shape;7447;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8" name="Google Shape;7448;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9" name="Google Shape;7449;p11"/>
          <p:cNvGrpSpPr/>
          <p:nvPr/>
        </p:nvGrpSpPr>
        <p:grpSpPr>
          <a:xfrm>
            <a:off x="5874449" y="3167609"/>
            <a:ext cx="2519825" cy="1001454"/>
            <a:chOff x="1906114" y="789980"/>
            <a:chExt cx="1487676" cy="606868"/>
          </a:xfrm>
        </p:grpSpPr>
        <p:cxnSp>
          <p:nvCxnSpPr>
            <p:cNvPr id="7450" name="Google Shape;7450;p1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51" name="Google Shape;7451;p1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52" name="Google Shape;7452;p1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453" name="Google Shape;7453;p1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JANUARY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54" name="Google Shape;7454;p1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FEBRUARY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55" name="Google Shape;7455;p1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MARCH</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56" name="Google Shape;7456;p1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APRIL</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57" name="Google Shape;7457;p1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8" name="Google Shape;7458;p1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1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0" name="Google Shape;7460;p1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1" name="Google Shape;7461;p1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1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3" name="Google Shape;7463;p1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PHASE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64" name="Google Shape;7464;p1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Task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65" name="Google Shape;7465;p1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Task 2</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66" name="Google Shape;7466;p1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7" name="Google Shape;7467;p11"/>
          <p:cNvGrpSpPr/>
          <p:nvPr/>
        </p:nvGrpSpPr>
        <p:grpSpPr>
          <a:xfrm>
            <a:off x="3355812" y="951645"/>
            <a:ext cx="2363393" cy="1005865"/>
            <a:chOff x="3292400" y="1193188"/>
            <a:chExt cx="2615240" cy="1131075"/>
          </a:xfrm>
        </p:grpSpPr>
        <p:sp>
          <p:nvSpPr>
            <p:cNvPr id="7468" name="Google Shape;7468;p1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69" name="Google Shape;7469;p1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0" name="Google Shape;7470;p1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JANUARY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1" name="Google Shape;7471;p1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FEBRUARY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2" name="Google Shape;7472;p1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MARCH</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3" name="Google Shape;7473;p1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APRIL</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4" name="Google Shape;7474;p1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MAY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5" name="Google Shape;7475;p1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JUNE</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6" name="Google Shape;7476;p1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PHASE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7" name="Google Shape;7477;p1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PHASE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8" name="Google Shape;7478;p1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9" name="Google Shape;7479;p1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0" name="Google Shape;7480;p1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1" name="Google Shape;7481;p1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nvGrpSpPr>
            <p:cNvPr id="7482" name="Google Shape;7482;p11"/>
            <p:cNvGrpSpPr/>
            <p:nvPr/>
          </p:nvGrpSpPr>
          <p:grpSpPr>
            <a:xfrm>
              <a:off x="3748438" y="1378608"/>
              <a:ext cx="2159202" cy="903971"/>
              <a:chOff x="1683525" y="2179850"/>
              <a:chExt cx="4519050" cy="2134525"/>
            </a:xfrm>
          </p:grpSpPr>
          <p:sp>
            <p:nvSpPr>
              <p:cNvPr id="7483" name="Google Shape;7483;p1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4" name="Google Shape;7484;p1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5" name="Google Shape;7485;p1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6" name="Google Shape;7486;p1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7" name="Google Shape;7487;p1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8" name="Google Shape;7488;p1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9" name="Google Shape;7489;p1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0" name="Google Shape;7490;p1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1" name="Google Shape;7491;p1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2" name="Google Shape;7492;p1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3" name="Google Shape;7493;p1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4" name="Google Shape;7494;p1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498"/>
        <p:cNvGrpSpPr/>
        <p:nvPr/>
      </p:nvGrpSpPr>
      <p:grpSpPr>
        <a:xfrm>
          <a:off x="0" y="0"/>
          <a:ext cx="0" cy="0"/>
          <a:chOff x="0" y="0"/>
          <a:chExt cx="0" cy="0"/>
        </a:xfrm>
      </p:grpSpPr>
      <p:grpSp>
        <p:nvGrpSpPr>
          <p:cNvPr id="7499" name="Google Shape;7499;p12"/>
          <p:cNvGrpSpPr/>
          <p:nvPr/>
        </p:nvGrpSpPr>
        <p:grpSpPr>
          <a:xfrm>
            <a:off x="4796684" y="970941"/>
            <a:ext cx="745431" cy="718863"/>
            <a:chOff x="4249973" y="1201875"/>
            <a:chExt cx="1958568" cy="1888762"/>
          </a:xfrm>
        </p:grpSpPr>
        <p:sp>
          <p:nvSpPr>
            <p:cNvPr id="7500" name="Google Shape;7500;p1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01" name="Google Shape;7501;p12"/>
            <p:cNvGrpSpPr/>
            <p:nvPr/>
          </p:nvGrpSpPr>
          <p:grpSpPr>
            <a:xfrm>
              <a:off x="5853086" y="1789142"/>
              <a:ext cx="355454" cy="1048099"/>
              <a:chOff x="5576108" y="2016725"/>
              <a:chExt cx="565200" cy="1666560"/>
            </a:xfrm>
          </p:grpSpPr>
          <p:sp>
            <p:nvSpPr>
              <p:cNvPr id="7502" name="Google Shape;7502;p1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03" name="Google Shape;7503;p1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4" name="Google Shape;7504;p12"/>
            <p:cNvGrpSpPr/>
            <p:nvPr/>
          </p:nvGrpSpPr>
          <p:grpSpPr>
            <a:xfrm>
              <a:off x="4869455" y="2691676"/>
              <a:ext cx="1013897" cy="398961"/>
              <a:chOff x="4012057" y="3451825"/>
              <a:chExt cx="1612175" cy="634379"/>
            </a:xfrm>
          </p:grpSpPr>
          <p:sp>
            <p:nvSpPr>
              <p:cNvPr id="7505" name="Google Shape;7505;p1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06" name="Google Shape;7506;p1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7" name="Google Shape;7507;p12"/>
            <p:cNvGrpSpPr/>
            <p:nvPr/>
          </p:nvGrpSpPr>
          <p:grpSpPr>
            <a:xfrm>
              <a:off x="4276937" y="2155961"/>
              <a:ext cx="651965" cy="891358"/>
              <a:chOff x="3069908" y="2599997"/>
              <a:chExt cx="1036675" cy="1417328"/>
            </a:xfrm>
          </p:grpSpPr>
          <p:sp>
            <p:nvSpPr>
              <p:cNvPr id="7508" name="Google Shape;7508;p1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09" name="Google Shape;7509;p1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10" name="Google Shape;7510;p12"/>
            <p:cNvGrpSpPr/>
            <p:nvPr/>
          </p:nvGrpSpPr>
          <p:grpSpPr>
            <a:xfrm>
              <a:off x="5054918" y="1201875"/>
              <a:ext cx="999548" cy="602711"/>
              <a:chOff x="4306958" y="1082925"/>
              <a:chExt cx="1589359" cy="958358"/>
            </a:xfrm>
          </p:grpSpPr>
          <p:sp>
            <p:nvSpPr>
              <p:cNvPr id="7511" name="Google Shape;7511;p1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12" name="Google Shape;7512;p1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13" name="Google Shape;7513;p12"/>
            <p:cNvGrpSpPr/>
            <p:nvPr/>
          </p:nvGrpSpPr>
          <p:grpSpPr>
            <a:xfrm>
              <a:off x="4249973" y="1303451"/>
              <a:ext cx="799317" cy="841334"/>
              <a:chOff x="3027033" y="1244439"/>
              <a:chExt cx="1270977" cy="1337786"/>
            </a:xfrm>
          </p:grpSpPr>
          <p:sp>
            <p:nvSpPr>
              <p:cNvPr id="7514" name="Google Shape;7514;p1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15" name="Google Shape;7515;p1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16" name="Google Shape;7516;p12"/>
          <p:cNvGrpSpPr/>
          <p:nvPr/>
        </p:nvGrpSpPr>
        <p:grpSpPr>
          <a:xfrm>
            <a:off x="713057" y="1849390"/>
            <a:ext cx="761767" cy="729896"/>
            <a:chOff x="2657744" y="2337745"/>
            <a:chExt cx="832987" cy="798137"/>
          </a:xfrm>
        </p:grpSpPr>
        <p:sp>
          <p:nvSpPr>
            <p:cNvPr id="7517" name="Google Shape;7517;p1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8" name="Google Shape;7518;p1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9" name="Google Shape;7519;p1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0" name="Google Shape;7520;p1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1" name="Google Shape;7521;p1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2" name="Google Shape;7522;p1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23" name="Google Shape;7523;p12"/>
          <p:cNvGrpSpPr/>
          <p:nvPr/>
        </p:nvGrpSpPr>
        <p:grpSpPr>
          <a:xfrm>
            <a:off x="3224022" y="1852597"/>
            <a:ext cx="685569" cy="723586"/>
            <a:chOff x="3398134" y="2057755"/>
            <a:chExt cx="704087" cy="743130"/>
          </a:xfrm>
        </p:grpSpPr>
        <p:grpSp>
          <p:nvGrpSpPr>
            <p:cNvPr id="7524" name="Google Shape;7524;p12"/>
            <p:cNvGrpSpPr/>
            <p:nvPr/>
          </p:nvGrpSpPr>
          <p:grpSpPr>
            <a:xfrm>
              <a:off x="3398134" y="2290183"/>
              <a:ext cx="315300" cy="219900"/>
              <a:chOff x="3398134" y="2290183"/>
              <a:chExt cx="315300" cy="219900"/>
            </a:xfrm>
          </p:grpSpPr>
          <p:sp>
            <p:nvSpPr>
              <p:cNvPr id="7525" name="Google Shape;7525;p1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7526" name="Google Shape;7526;p12"/>
              <p:cNvCxnSpPr>
                <a:stCxn id="752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527" name="Google Shape;7527;p12"/>
            <p:cNvGrpSpPr/>
            <p:nvPr/>
          </p:nvGrpSpPr>
          <p:grpSpPr>
            <a:xfrm>
              <a:off x="3547823" y="2467358"/>
              <a:ext cx="219900" cy="333527"/>
              <a:chOff x="3547823" y="2467358"/>
              <a:chExt cx="219900" cy="333527"/>
            </a:xfrm>
          </p:grpSpPr>
          <p:sp>
            <p:nvSpPr>
              <p:cNvPr id="7528" name="Google Shape;7528;p1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7529" name="Google Shape;7529;p1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530" name="Google Shape;7530;p12"/>
            <p:cNvGrpSpPr/>
            <p:nvPr/>
          </p:nvGrpSpPr>
          <p:grpSpPr>
            <a:xfrm>
              <a:off x="3734138" y="2467358"/>
              <a:ext cx="219900" cy="333527"/>
              <a:chOff x="3734138" y="2467358"/>
              <a:chExt cx="219900" cy="333527"/>
            </a:xfrm>
          </p:grpSpPr>
          <p:sp>
            <p:nvSpPr>
              <p:cNvPr id="7531" name="Google Shape;7531;p1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7532" name="Google Shape;7532;p1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533" name="Google Shape;7533;p12"/>
            <p:cNvGrpSpPr/>
            <p:nvPr/>
          </p:nvGrpSpPr>
          <p:grpSpPr>
            <a:xfrm>
              <a:off x="3787560" y="2288011"/>
              <a:ext cx="314661" cy="219900"/>
              <a:chOff x="3787560" y="2288011"/>
              <a:chExt cx="314661" cy="219900"/>
            </a:xfrm>
          </p:grpSpPr>
          <p:sp>
            <p:nvSpPr>
              <p:cNvPr id="7534" name="Google Shape;7534;p1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7535" name="Google Shape;7535;p1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536" name="Google Shape;7536;p12"/>
            <p:cNvGrpSpPr/>
            <p:nvPr/>
          </p:nvGrpSpPr>
          <p:grpSpPr>
            <a:xfrm>
              <a:off x="3637290" y="2057755"/>
              <a:ext cx="219900" cy="335499"/>
              <a:chOff x="3637290" y="2057755"/>
              <a:chExt cx="219900" cy="335499"/>
            </a:xfrm>
          </p:grpSpPr>
          <p:sp>
            <p:nvSpPr>
              <p:cNvPr id="7537" name="Google Shape;7537;p1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7538" name="Google Shape;7538;p1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539" name="Google Shape;7539;p12"/>
          <p:cNvGrpSpPr/>
          <p:nvPr/>
        </p:nvGrpSpPr>
        <p:grpSpPr>
          <a:xfrm>
            <a:off x="4899244" y="1859292"/>
            <a:ext cx="710153" cy="710153"/>
            <a:chOff x="5007123" y="2079403"/>
            <a:chExt cx="687600" cy="687600"/>
          </a:xfrm>
        </p:grpSpPr>
        <p:sp>
          <p:nvSpPr>
            <p:cNvPr id="7540" name="Google Shape;7540;p1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1" name="Google Shape;7541;p1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2" name="Google Shape;7542;p1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3" name="Google Shape;7543;p1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44" name="Google Shape;7544;p12"/>
          <p:cNvGrpSpPr/>
          <p:nvPr/>
        </p:nvGrpSpPr>
        <p:grpSpPr>
          <a:xfrm>
            <a:off x="5708681" y="1853799"/>
            <a:ext cx="720998" cy="721183"/>
            <a:chOff x="5797446" y="2063053"/>
            <a:chExt cx="698100" cy="698280"/>
          </a:xfrm>
        </p:grpSpPr>
        <p:sp>
          <p:nvSpPr>
            <p:cNvPr id="7545" name="Google Shape;7545;p1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6" name="Google Shape;7546;p1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7" name="Google Shape;7547;p1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8" name="Google Shape;7548;p1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49" name="Google Shape;7549;p12"/>
          <p:cNvGrpSpPr/>
          <p:nvPr/>
        </p:nvGrpSpPr>
        <p:grpSpPr>
          <a:xfrm>
            <a:off x="8153828" y="3499404"/>
            <a:ext cx="280585" cy="673164"/>
            <a:chOff x="8075075" y="3754290"/>
            <a:chExt cx="255612" cy="613194"/>
          </a:xfrm>
        </p:grpSpPr>
        <p:grpSp>
          <p:nvGrpSpPr>
            <p:cNvPr id="7550" name="Google Shape;7550;p12"/>
            <p:cNvGrpSpPr/>
            <p:nvPr/>
          </p:nvGrpSpPr>
          <p:grpSpPr>
            <a:xfrm>
              <a:off x="8075075" y="3754290"/>
              <a:ext cx="255612" cy="613194"/>
              <a:chOff x="8075075" y="3754290"/>
              <a:chExt cx="255612" cy="613194"/>
            </a:xfrm>
          </p:grpSpPr>
          <p:sp>
            <p:nvSpPr>
              <p:cNvPr id="7551" name="Google Shape;7551;p1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2" name="Google Shape;7552;p1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53" name="Google Shape;7553;p1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4" name="Google Shape;7554;p12"/>
          <p:cNvGrpSpPr/>
          <p:nvPr/>
        </p:nvGrpSpPr>
        <p:grpSpPr>
          <a:xfrm>
            <a:off x="5270887" y="3488200"/>
            <a:ext cx="470352" cy="683745"/>
            <a:chOff x="1697726" y="3244179"/>
            <a:chExt cx="788124" cy="1146069"/>
          </a:xfrm>
        </p:grpSpPr>
        <p:sp>
          <p:nvSpPr>
            <p:cNvPr id="7555" name="Google Shape;7555;p1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6" name="Google Shape;7556;p1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57" name="Google Shape;7557;p12"/>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58" name="Google Shape;7558;p12"/>
          <p:cNvGrpSpPr/>
          <p:nvPr/>
        </p:nvGrpSpPr>
        <p:grpSpPr>
          <a:xfrm>
            <a:off x="5892037" y="3499402"/>
            <a:ext cx="293891" cy="293845"/>
            <a:chOff x="6134814" y="3754290"/>
            <a:chExt cx="293891" cy="293845"/>
          </a:xfrm>
        </p:grpSpPr>
        <p:sp>
          <p:nvSpPr>
            <p:cNvPr id="7559" name="Google Shape;7559;p1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0" name="Google Shape;7560;p1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1" name="Google Shape;7561;p12"/>
          <p:cNvGrpSpPr/>
          <p:nvPr/>
        </p:nvGrpSpPr>
        <p:grpSpPr>
          <a:xfrm>
            <a:off x="5892037" y="3878074"/>
            <a:ext cx="293891" cy="293891"/>
            <a:chOff x="6134814" y="4086186"/>
            <a:chExt cx="293891" cy="293891"/>
          </a:xfrm>
        </p:grpSpPr>
        <p:sp>
          <p:nvSpPr>
            <p:cNvPr id="7562" name="Google Shape;7562;p1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3" name="Google Shape;7563;p1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64" name="Google Shape;7564;p12"/>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5" name="Google Shape;7565;p12"/>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66" name="Google Shape;7566;p12"/>
          <p:cNvGrpSpPr/>
          <p:nvPr/>
        </p:nvGrpSpPr>
        <p:grpSpPr>
          <a:xfrm>
            <a:off x="7817013" y="2706766"/>
            <a:ext cx="622883" cy="621944"/>
            <a:chOff x="1187048" y="238125"/>
            <a:chExt cx="5256397" cy="5248476"/>
          </a:xfrm>
        </p:grpSpPr>
        <p:sp>
          <p:nvSpPr>
            <p:cNvPr id="7567" name="Google Shape;7567;p1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8" name="Google Shape;7568;p1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9" name="Google Shape;7569;p1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0" name="Google Shape;7570;p1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1" name="Google Shape;7571;p12"/>
          <p:cNvGrpSpPr/>
          <p:nvPr/>
        </p:nvGrpSpPr>
        <p:grpSpPr>
          <a:xfrm>
            <a:off x="2274118" y="2716375"/>
            <a:ext cx="1310987" cy="612407"/>
            <a:chOff x="238125" y="1188750"/>
            <a:chExt cx="7140450" cy="3335550"/>
          </a:xfrm>
        </p:grpSpPr>
        <p:sp>
          <p:nvSpPr>
            <p:cNvPr id="7572" name="Google Shape;7572;p1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3" name="Google Shape;7573;p1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4" name="Google Shape;7574;p1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5" name="Google Shape;7575;p1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6" name="Google Shape;7576;p1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7" name="Google Shape;7577;p12"/>
          <p:cNvGrpSpPr/>
          <p:nvPr/>
        </p:nvGrpSpPr>
        <p:grpSpPr>
          <a:xfrm>
            <a:off x="6599990" y="2706930"/>
            <a:ext cx="1110299" cy="621702"/>
            <a:chOff x="238125" y="1335475"/>
            <a:chExt cx="5418735" cy="3034175"/>
          </a:xfrm>
        </p:grpSpPr>
        <p:sp>
          <p:nvSpPr>
            <p:cNvPr id="7578" name="Google Shape;7578;p1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9" name="Google Shape;7579;p1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0" name="Google Shape;7580;p1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1" name="Google Shape;7581;p12"/>
          <p:cNvGrpSpPr/>
          <p:nvPr/>
        </p:nvGrpSpPr>
        <p:grpSpPr>
          <a:xfrm>
            <a:off x="5417649" y="2703827"/>
            <a:ext cx="1074451" cy="627181"/>
            <a:chOff x="5359127" y="2910889"/>
            <a:chExt cx="1097723" cy="640831"/>
          </a:xfrm>
        </p:grpSpPr>
        <p:grpSp>
          <p:nvGrpSpPr>
            <p:cNvPr id="7582" name="Google Shape;7582;p12"/>
            <p:cNvGrpSpPr/>
            <p:nvPr/>
          </p:nvGrpSpPr>
          <p:grpSpPr>
            <a:xfrm>
              <a:off x="5929791" y="3263088"/>
              <a:ext cx="527060" cy="287097"/>
              <a:chOff x="5929791" y="3263088"/>
              <a:chExt cx="527060" cy="287097"/>
            </a:xfrm>
          </p:grpSpPr>
          <p:sp>
            <p:nvSpPr>
              <p:cNvPr id="7583" name="Google Shape;7583;p1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584" name="Google Shape;7584;p1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5" name="Google Shape;7585;p12"/>
            <p:cNvGrpSpPr/>
            <p:nvPr/>
          </p:nvGrpSpPr>
          <p:grpSpPr>
            <a:xfrm>
              <a:off x="5359127" y="3263089"/>
              <a:ext cx="526428" cy="288631"/>
              <a:chOff x="5359127" y="3263089"/>
              <a:chExt cx="526428" cy="288631"/>
            </a:xfrm>
          </p:grpSpPr>
          <p:sp>
            <p:nvSpPr>
              <p:cNvPr id="7586" name="Google Shape;7586;p1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587" name="Google Shape;7587;p1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8" name="Google Shape;7588;p12"/>
            <p:cNvGrpSpPr/>
            <p:nvPr/>
          </p:nvGrpSpPr>
          <p:grpSpPr>
            <a:xfrm>
              <a:off x="5551525" y="2910889"/>
              <a:ext cx="520901" cy="610283"/>
              <a:chOff x="5551525" y="2910889"/>
              <a:chExt cx="520901" cy="610283"/>
            </a:xfrm>
          </p:grpSpPr>
          <p:sp>
            <p:nvSpPr>
              <p:cNvPr id="7589" name="Google Shape;7589;p1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1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1" name="Google Shape;7591;p12"/>
            <p:cNvGrpSpPr/>
            <p:nvPr/>
          </p:nvGrpSpPr>
          <p:grpSpPr>
            <a:xfrm>
              <a:off x="5743962" y="2919100"/>
              <a:ext cx="623674" cy="284502"/>
              <a:chOff x="5743962" y="2919100"/>
              <a:chExt cx="623674" cy="284502"/>
            </a:xfrm>
          </p:grpSpPr>
          <p:sp>
            <p:nvSpPr>
              <p:cNvPr id="7592" name="Google Shape;7592;p1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593" name="Google Shape;7593;p1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94" name="Google Shape;7594;p12"/>
          <p:cNvGrpSpPr/>
          <p:nvPr/>
        </p:nvGrpSpPr>
        <p:grpSpPr>
          <a:xfrm>
            <a:off x="7568863" y="1854538"/>
            <a:ext cx="874976" cy="719600"/>
            <a:chOff x="7608988" y="2093194"/>
            <a:chExt cx="817276" cy="672147"/>
          </a:xfrm>
        </p:grpSpPr>
        <p:cxnSp>
          <p:nvCxnSpPr>
            <p:cNvPr id="7595" name="Google Shape;7595;p1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96" name="Google Shape;7596;p1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97" name="Google Shape;7597;p1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98" name="Google Shape;7598;p1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99" name="Google Shape;7599;p1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600" name="Google Shape;7600;p1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601" name="Google Shape;7601;p12"/>
            <p:cNvGrpSpPr/>
            <p:nvPr/>
          </p:nvGrpSpPr>
          <p:grpSpPr>
            <a:xfrm>
              <a:off x="7721175" y="2093194"/>
              <a:ext cx="599587" cy="623846"/>
              <a:chOff x="7721175" y="2093194"/>
              <a:chExt cx="599587" cy="623846"/>
            </a:xfrm>
          </p:grpSpPr>
          <p:grpSp>
            <p:nvGrpSpPr>
              <p:cNvPr id="7602" name="Google Shape;7602;p12"/>
              <p:cNvGrpSpPr/>
              <p:nvPr/>
            </p:nvGrpSpPr>
            <p:grpSpPr>
              <a:xfrm>
                <a:off x="7721175" y="2093194"/>
                <a:ext cx="291605" cy="623846"/>
                <a:chOff x="9405575" y="2061418"/>
                <a:chExt cx="291605" cy="623846"/>
              </a:xfrm>
            </p:grpSpPr>
            <p:sp>
              <p:nvSpPr>
                <p:cNvPr id="7603" name="Google Shape;7603;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4" name="Google Shape;7604;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5" name="Google Shape;7605;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6" name="Google Shape;7606;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8" name="Google Shape;7608;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9" name="Google Shape;7609;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10" name="Google Shape;7610;p12"/>
              <p:cNvGrpSpPr/>
              <p:nvPr/>
            </p:nvGrpSpPr>
            <p:grpSpPr>
              <a:xfrm flipH="1">
                <a:off x="8029157" y="2093194"/>
                <a:ext cx="291605" cy="623846"/>
                <a:chOff x="9405575" y="2061418"/>
                <a:chExt cx="291605" cy="623846"/>
              </a:xfrm>
            </p:grpSpPr>
            <p:sp>
              <p:nvSpPr>
                <p:cNvPr id="7611" name="Google Shape;7611;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3" name="Google Shape;7613;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4" name="Google Shape;7614;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5" name="Google Shape;7615;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6" name="Google Shape;7616;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7" name="Google Shape;7617;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618" name="Google Shape;7618;p12"/>
          <p:cNvGrpSpPr/>
          <p:nvPr/>
        </p:nvGrpSpPr>
        <p:grpSpPr>
          <a:xfrm>
            <a:off x="4013299" y="970941"/>
            <a:ext cx="712557" cy="785901"/>
            <a:chOff x="4206459" y="1191441"/>
            <a:chExt cx="712557" cy="785901"/>
          </a:xfrm>
        </p:grpSpPr>
        <p:sp>
          <p:nvSpPr>
            <p:cNvPr id="7619" name="Google Shape;7619;p1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0" name="Google Shape;7620;p1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1" name="Google Shape;7621;p1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2" name="Google Shape;7622;p1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23" name="Google Shape;7623;p12"/>
            <p:cNvGrpSpPr/>
            <p:nvPr/>
          </p:nvGrpSpPr>
          <p:grpSpPr>
            <a:xfrm>
              <a:off x="4644280" y="1290523"/>
              <a:ext cx="143716" cy="29463"/>
              <a:chOff x="4644280" y="1290523"/>
              <a:chExt cx="143716" cy="29463"/>
            </a:xfrm>
          </p:grpSpPr>
          <p:sp>
            <p:nvSpPr>
              <p:cNvPr id="7624" name="Google Shape;7624;p1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1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1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7" name="Google Shape;7627;p1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8" name="Google Shape;7628;p12"/>
            <p:cNvGrpSpPr/>
            <p:nvPr/>
          </p:nvGrpSpPr>
          <p:grpSpPr>
            <a:xfrm>
              <a:off x="4356567" y="1191441"/>
              <a:ext cx="143690" cy="29488"/>
              <a:chOff x="4356567" y="1191441"/>
              <a:chExt cx="143690" cy="29488"/>
            </a:xfrm>
          </p:grpSpPr>
          <p:sp>
            <p:nvSpPr>
              <p:cNvPr id="7629" name="Google Shape;7629;p1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0" name="Google Shape;7630;p1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1" name="Google Shape;7631;p1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2" name="Google Shape;7632;p1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3" name="Google Shape;7633;p12"/>
            <p:cNvGrpSpPr/>
            <p:nvPr/>
          </p:nvGrpSpPr>
          <p:grpSpPr>
            <a:xfrm>
              <a:off x="4339009" y="1863727"/>
              <a:ext cx="143703" cy="29476"/>
              <a:chOff x="4339009" y="1863727"/>
              <a:chExt cx="143703" cy="29476"/>
            </a:xfrm>
          </p:grpSpPr>
          <p:sp>
            <p:nvSpPr>
              <p:cNvPr id="7634" name="Google Shape;7634;p1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5" name="Google Shape;7635;p1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6" name="Google Shape;7636;p1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7" name="Google Shape;7637;p1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8" name="Google Shape;7638;p12"/>
            <p:cNvGrpSpPr/>
            <p:nvPr/>
          </p:nvGrpSpPr>
          <p:grpSpPr>
            <a:xfrm>
              <a:off x="4206459" y="1607315"/>
              <a:ext cx="29539" cy="142899"/>
              <a:chOff x="4206459" y="1607315"/>
              <a:chExt cx="29539" cy="142899"/>
            </a:xfrm>
          </p:grpSpPr>
          <p:sp>
            <p:nvSpPr>
              <p:cNvPr id="7639" name="Google Shape;7639;p1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0" name="Google Shape;7640;p1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1" name="Google Shape;7641;p1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2" name="Google Shape;7642;p1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643" name="Google Shape;7643;p1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4" name="Google Shape;7644;p1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5" name="Google Shape;7645;p1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6" name="Google Shape;7646;p1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47" name="Google Shape;7647;p12"/>
            <p:cNvGrpSpPr/>
            <p:nvPr/>
          </p:nvGrpSpPr>
          <p:grpSpPr>
            <a:xfrm>
              <a:off x="4889463" y="1423737"/>
              <a:ext cx="29552" cy="142899"/>
              <a:chOff x="4889463" y="1423737"/>
              <a:chExt cx="29552" cy="142899"/>
            </a:xfrm>
          </p:grpSpPr>
          <p:sp>
            <p:nvSpPr>
              <p:cNvPr id="7648" name="Google Shape;7648;p1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9" name="Google Shape;7649;p1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0" name="Google Shape;7650;p1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1" name="Google Shape;7651;p1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2" name="Google Shape;7652;p12"/>
            <p:cNvGrpSpPr/>
            <p:nvPr/>
          </p:nvGrpSpPr>
          <p:grpSpPr>
            <a:xfrm>
              <a:off x="4771663" y="1876896"/>
              <a:ext cx="108651" cy="100447"/>
              <a:chOff x="4771663" y="1876896"/>
              <a:chExt cx="108651" cy="100447"/>
            </a:xfrm>
          </p:grpSpPr>
          <p:sp>
            <p:nvSpPr>
              <p:cNvPr id="7653" name="Google Shape;7653;p1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4" name="Google Shape;7654;p1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5" name="Google Shape;7655;p1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6" name="Google Shape;7656;p1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57" name="Google Shape;7657;p12"/>
          <p:cNvGrpSpPr/>
          <p:nvPr/>
        </p:nvGrpSpPr>
        <p:grpSpPr>
          <a:xfrm>
            <a:off x="4008774" y="1854164"/>
            <a:ext cx="791287" cy="720350"/>
            <a:chOff x="267375" y="1071875"/>
            <a:chExt cx="470500" cy="428550"/>
          </a:xfrm>
        </p:grpSpPr>
        <p:sp>
          <p:nvSpPr>
            <p:cNvPr id="7658" name="Google Shape;7658;p1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9" name="Google Shape;7659;p1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0" name="Google Shape;7660;p1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1" name="Google Shape;7661;p1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2" name="Google Shape;7662;p1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3" name="Google Shape;7663;p1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4" name="Google Shape;7664;p1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5" name="Google Shape;7665;p1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66" name="Google Shape;7666;p12"/>
          <p:cNvGrpSpPr/>
          <p:nvPr/>
        </p:nvGrpSpPr>
        <p:grpSpPr>
          <a:xfrm>
            <a:off x="709269" y="3498794"/>
            <a:ext cx="1408444" cy="673166"/>
            <a:chOff x="712664" y="3693287"/>
            <a:chExt cx="1460738" cy="698160"/>
          </a:xfrm>
        </p:grpSpPr>
        <p:grpSp>
          <p:nvGrpSpPr>
            <p:cNvPr id="7667" name="Google Shape;7667;p12"/>
            <p:cNvGrpSpPr/>
            <p:nvPr/>
          </p:nvGrpSpPr>
          <p:grpSpPr>
            <a:xfrm>
              <a:off x="1380079" y="4133090"/>
              <a:ext cx="234048" cy="258099"/>
              <a:chOff x="1380079" y="4133090"/>
              <a:chExt cx="234048" cy="258099"/>
            </a:xfrm>
          </p:grpSpPr>
          <p:sp>
            <p:nvSpPr>
              <p:cNvPr id="7668" name="Google Shape;7668;p1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9" name="Google Shape;7669;p1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0" name="Google Shape;7670;p1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71" name="Google Shape;7671;p12"/>
            <p:cNvGrpSpPr/>
            <p:nvPr/>
          </p:nvGrpSpPr>
          <p:grpSpPr>
            <a:xfrm>
              <a:off x="884610" y="3864082"/>
              <a:ext cx="1118566" cy="527275"/>
              <a:chOff x="890961" y="3865463"/>
              <a:chExt cx="1115221" cy="525698"/>
            </a:xfrm>
          </p:grpSpPr>
          <p:sp>
            <p:nvSpPr>
              <p:cNvPr id="7672" name="Google Shape;7672;p1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3" name="Google Shape;7673;p1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4" name="Google Shape;7674;p1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75" name="Google Shape;7675;p12"/>
            <p:cNvGrpSpPr/>
            <p:nvPr/>
          </p:nvGrpSpPr>
          <p:grpSpPr>
            <a:xfrm>
              <a:off x="712664" y="3693287"/>
              <a:ext cx="1460738" cy="698160"/>
              <a:chOff x="712664" y="3693025"/>
              <a:chExt cx="1460738" cy="698160"/>
            </a:xfrm>
          </p:grpSpPr>
          <p:sp>
            <p:nvSpPr>
              <p:cNvPr id="7676" name="Google Shape;7676;p1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7" name="Google Shape;7677;p1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8" name="Google Shape;7678;p1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9" name="Google Shape;7679;p1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0" name="Google Shape;7680;p1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1" name="Google Shape;7681;p1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82" name="Google Shape;7682;p12"/>
          <p:cNvGrpSpPr/>
          <p:nvPr/>
        </p:nvGrpSpPr>
        <p:grpSpPr>
          <a:xfrm>
            <a:off x="3146985" y="970941"/>
            <a:ext cx="795485" cy="738831"/>
            <a:chOff x="3348603" y="1236445"/>
            <a:chExt cx="749256" cy="695894"/>
          </a:xfrm>
        </p:grpSpPr>
        <p:grpSp>
          <p:nvGrpSpPr>
            <p:cNvPr id="7683" name="Google Shape;7683;p12"/>
            <p:cNvGrpSpPr/>
            <p:nvPr/>
          </p:nvGrpSpPr>
          <p:grpSpPr>
            <a:xfrm>
              <a:off x="3583779" y="1236445"/>
              <a:ext cx="293795" cy="285811"/>
              <a:chOff x="3750225" y="1774000"/>
              <a:chExt cx="149575" cy="145525"/>
            </a:xfrm>
          </p:grpSpPr>
          <p:sp>
            <p:nvSpPr>
              <p:cNvPr id="7684" name="Google Shape;7684;p1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5" name="Google Shape;7685;p1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86" name="Google Shape;7686;p12"/>
            <p:cNvGrpSpPr/>
            <p:nvPr/>
          </p:nvGrpSpPr>
          <p:grpSpPr>
            <a:xfrm>
              <a:off x="3775534" y="1462599"/>
              <a:ext cx="322325" cy="285958"/>
              <a:chOff x="3847850" y="1889150"/>
              <a:chExt cx="164100" cy="145600"/>
            </a:xfrm>
          </p:grpSpPr>
          <p:sp>
            <p:nvSpPr>
              <p:cNvPr id="7687" name="Google Shape;7687;p1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8" name="Google Shape;7688;p1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89" name="Google Shape;7689;p12"/>
            <p:cNvGrpSpPr/>
            <p:nvPr/>
          </p:nvGrpSpPr>
          <p:grpSpPr>
            <a:xfrm>
              <a:off x="3545329" y="1646528"/>
              <a:ext cx="293746" cy="285811"/>
              <a:chOff x="3730650" y="1982800"/>
              <a:chExt cx="149550" cy="145525"/>
            </a:xfrm>
          </p:grpSpPr>
          <p:sp>
            <p:nvSpPr>
              <p:cNvPr id="7690" name="Google Shape;7690;p1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1" name="Google Shape;7691;p1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92" name="Google Shape;7692;p12"/>
            <p:cNvGrpSpPr/>
            <p:nvPr/>
          </p:nvGrpSpPr>
          <p:grpSpPr>
            <a:xfrm>
              <a:off x="3348603" y="1415046"/>
              <a:ext cx="294384" cy="284387"/>
              <a:chOff x="3630494" y="1864938"/>
              <a:chExt cx="149875" cy="144800"/>
            </a:xfrm>
          </p:grpSpPr>
          <p:sp>
            <p:nvSpPr>
              <p:cNvPr id="7693" name="Google Shape;7693;p1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4" name="Google Shape;7694;p1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95" name="Google Shape;7695;p12"/>
          <p:cNvGrpSpPr/>
          <p:nvPr/>
        </p:nvGrpSpPr>
        <p:grpSpPr>
          <a:xfrm>
            <a:off x="2268512" y="3493837"/>
            <a:ext cx="1324924" cy="678083"/>
            <a:chOff x="2413923" y="3711366"/>
            <a:chExt cx="1374117" cy="703260"/>
          </a:xfrm>
        </p:grpSpPr>
        <p:grpSp>
          <p:nvGrpSpPr>
            <p:cNvPr id="7696" name="Google Shape;7696;p12"/>
            <p:cNvGrpSpPr/>
            <p:nvPr/>
          </p:nvGrpSpPr>
          <p:grpSpPr>
            <a:xfrm>
              <a:off x="2413923" y="3711366"/>
              <a:ext cx="1374117" cy="703260"/>
              <a:chOff x="2413923" y="3711366"/>
              <a:chExt cx="1374117" cy="703260"/>
            </a:xfrm>
          </p:grpSpPr>
          <p:sp>
            <p:nvSpPr>
              <p:cNvPr id="7697" name="Google Shape;7697;p1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98" name="Google Shape;7698;p12"/>
              <p:cNvGrpSpPr/>
              <p:nvPr/>
            </p:nvGrpSpPr>
            <p:grpSpPr>
              <a:xfrm>
                <a:off x="2600284" y="3808654"/>
                <a:ext cx="234506" cy="138009"/>
                <a:chOff x="2600284" y="3808654"/>
                <a:chExt cx="234506" cy="138009"/>
              </a:xfrm>
            </p:grpSpPr>
            <p:sp>
              <p:nvSpPr>
                <p:cNvPr id="7699" name="Google Shape;7699;p1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00" name="Google Shape;7700;p1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01" name="Google Shape;7701;p12"/>
              <p:cNvGrpSpPr/>
              <p:nvPr/>
            </p:nvGrpSpPr>
            <p:grpSpPr>
              <a:xfrm>
                <a:off x="3359659" y="3805664"/>
                <a:ext cx="232294" cy="141000"/>
                <a:chOff x="3359659" y="3805664"/>
                <a:chExt cx="232294" cy="141000"/>
              </a:xfrm>
            </p:grpSpPr>
            <p:sp>
              <p:nvSpPr>
                <p:cNvPr id="7702" name="Google Shape;7702;p1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03" name="Google Shape;7703;p1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04" name="Google Shape;7704;p12"/>
              <p:cNvGrpSpPr/>
              <p:nvPr/>
            </p:nvGrpSpPr>
            <p:grpSpPr>
              <a:xfrm>
                <a:off x="3067316" y="3711366"/>
                <a:ext cx="66900" cy="166809"/>
                <a:chOff x="3067316" y="3711366"/>
                <a:chExt cx="66900" cy="166809"/>
              </a:xfrm>
            </p:grpSpPr>
            <p:sp>
              <p:nvSpPr>
                <p:cNvPr id="7705" name="Google Shape;7705;p1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06" name="Google Shape;7706;p1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07" name="Google Shape;7707;p12"/>
              <p:cNvGrpSpPr/>
              <p:nvPr/>
            </p:nvGrpSpPr>
            <p:grpSpPr>
              <a:xfrm>
                <a:off x="2413923" y="4058666"/>
                <a:ext cx="224119" cy="66900"/>
                <a:chOff x="2413923" y="4058666"/>
                <a:chExt cx="224119" cy="66900"/>
              </a:xfrm>
            </p:grpSpPr>
            <p:sp>
              <p:nvSpPr>
                <p:cNvPr id="7708" name="Google Shape;7708;p1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09" name="Google Shape;7709;p1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10" name="Google Shape;7710;p12"/>
              <p:cNvGrpSpPr/>
              <p:nvPr/>
            </p:nvGrpSpPr>
            <p:grpSpPr>
              <a:xfrm>
                <a:off x="3564643" y="4058666"/>
                <a:ext cx="223397" cy="66900"/>
                <a:chOff x="3564643" y="4058666"/>
                <a:chExt cx="223397" cy="66900"/>
              </a:xfrm>
            </p:grpSpPr>
            <p:sp>
              <p:nvSpPr>
                <p:cNvPr id="7711" name="Google Shape;7711;p1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12" name="Google Shape;7712;p1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713" name="Google Shape;7713;p12"/>
            <p:cNvGrpSpPr/>
            <p:nvPr/>
          </p:nvGrpSpPr>
          <p:grpSpPr>
            <a:xfrm>
              <a:off x="2633353" y="3965763"/>
              <a:ext cx="933975" cy="445687"/>
              <a:chOff x="2633353" y="3965763"/>
              <a:chExt cx="933975" cy="445687"/>
            </a:xfrm>
          </p:grpSpPr>
          <p:sp>
            <p:nvSpPr>
              <p:cNvPr id="7714" name="Google Shape;7714;p1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5" name="Google Shape;7715;p1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716" name="Google Shape;7716;p12"/>
          <p:cNvGrpSpPr/>
          <p:nvPr/>
        </p:nvGrpSpPr>
        <p:grpSpPr>
          <a:xfrm>
            <a:off x="6392784" y="1044384"/>
            <a:ext cx="1131087" cy="587383"/>
            <a:chOff x="238125" y="999450"/>
            <a:chExt cx="7140700" cy="3708225"/>
          </a:xfrm>
        </p:grpSpPr>
        <p:sp>
          <p:nvSpPr>
            <p:cNvPr id="7717" name="Google Shape;7717;p1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8" name="Google Shape;7718;p1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9" name="Google Shape;7719;p1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0" name="Google Shape;7720;p1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1" name="Google Shape;7721;p1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2" name="Google Shape;7722;p1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3" name="Google Shape;7723;p1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4" name="Google Shape;7724;p1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5" name="Google Shape;7725;p1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6" name="Google Shape;7726;p12"/>
          <p:cNvGrpSpPr/>
          <p:nvPr/>
        </p:nvGrpSpPr>
        <p:grpSpPr>
          <a:xfrm>
            <a:off x="3744234" y="3493879"/>
            <a:ext cx="1375854" cy="678131"/>
            <a:chOff x="3913765" y="3641905"/>
            <a:chExt cx="1522805" cy="750560"/>
          </a:xfrm>
        </p:grpSpPr>
        <p:grpSp>
          <p:nvGrpSpPr>
            <p:cNvPr id="7727" name="Google Shape;7727;p12"/>
            <p:cNvGrpSpPr/>
            <p:nvPr/>
          </p:nvGrpSpPr>
          <p:grpSpPr>
            <a:xfrm>
              <a:off x="3913765" y="3997002"/>
              <a:ext cx="1522805" cy="395463"/>
              <a:chOff x="3913765" y="3997002"/>
              <a:chExt cx="1522805" cy="395463"/>
            </a:xfrm>
          </p:grpSpPr>
          <p:grpSp>
            <p:nvGrpSpPr>
              <p:cNvPr id="7728" name="Google Shape;7728;p12"/>
              <p:cNvGrpSpPr/>
              <p:nvPr/>
            </p:nvGrpSpPr>
            <p:grpSpPr>
              <a:xfrm>
                <a:off x="3913765" y="4138659"/>
                <a:ext cx="507602" cy="253806"/>
                <a:chOff x="3913765" y="4138659"/>
                <a:chExt cx="507602" cy="253806"/>
              </a:xfrm>
            </p:grpSpPr>
            <p:sp>
              <p:nvSpPr>
                <p:cNvPr id="7729" name="Google Shape;7729;p1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0" name="Google Shape;7730;p1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000000"/>
                      </a:solidFill>
                      <a:effectLst/>
                      <a:uLnTx/>
                      <a:uFillTx/>
                      <a:latin typeface="Arial"/>
                      <a:cs typeface="Arial"/>
                      <a:sym typeface="Arial"/>
                    </a:rPr>
                    <a:t>     </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1" name="Google Shape;7731;p12"/>
              <p:cNvGrpSpPr/>
              <p:nvPr/>
            </p:nvGrpSpPr>
            <p:grpSpPr>
              <a:xfrm>
                <a:off x="4421361" y="3997002"/>
                <a:ext cx="507618" cy="395463"/>
                <a:chOff x="4421361" y="3997002"/>
                <a:chExt cx="507618" cy="395463"/>
              </a:xfrm>
            </p:grpSpPr>
            <p:sp>
              <p:nvSpPr>
                <p:cNvPr id="7732" name="Google Shape;7732;p1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3" name="Google Shape;7733;p1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4" name="Google Shape;7734;p12"/>
              <p:cNvGrpSpPr/>
              <p:nvPr/>
            </p:nvGrpSpPr>
            <p:grpSpPr>
              <a:xfrm>
                <a:off x="4928973" y="4189418"/>
                <a:ext cx="507596" cy="203047"/>
                <a:chOff x="4928973" y="4189418"/>
                <a:chExt cx="507596" cy="203047"/>
              </a:xfrm>
            </p:grpSpPr>
            <p:sp>
              <p:nvSpPr>
                <p:cNvPr id="7735" name="Google Shape;7735;p1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6" name="Google Shape;7736;p1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737" name="Google Shape;7737;p12"/>
            <p:cNvGrpSpPr/>
            <p:nvPr/>
          </p:nvGrpSpPr>
          <p:grpSpPr>
            <a:xfrm>
              <a:off x="4482186" y="3641905"/>
              <a:ext cx="397605" cy="349784"/>
              <a:chOff x="2906375" y="1159725"/>
              <a:chExt cx="1860575" cy="1636800"/>
            </a:xfrm>
          </p:grpSpPr>
          <p:sp>
            <p:nvSpPr>
              <p:cNvPr id="7738" name="Google Shape;7738;p1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9" name="Google Shape;7739;p1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0" name="Google Shape;7740;p1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1" name="Google Shape;7741;p1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742" name="Google Shape;7742;p12"/>
          <p:cNvGrpSpPr/>
          <p:nvPr/>
        </p:nvGrpSpPr>
        <p:grpSpPr>
          <a:xfrm>
            <a:off x="6528943" y="1853805"/>
            <a:ext cx="940737" cy="721067"/>
            <a:chOff x="6599718" y="2068734"/>
            <a:chExt cx="940737" cy="721067"/>
          </a:xfrm>
        </p:grpSpPr>
        <p:sp>
          <p:nvSpPr>
            <p:cNvPr id="7743" name="Google Shape;7743;p1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4" name="Google Shape;7744;p1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5" name="Google Shape;7745;p1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6" name="Google Shape;7746;p1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7" name="Google Shape;7747;p1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8" name="Google Shape;7748;p1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49" name="Google Shape;7749;p12"/>
            <p:cNvGrpSpPr/>
            <p:nvPr/>
          </p:nvGrpSpPr>
          <p:grpSpPr>
            <a:xfrm>
              <a:off x="6836957" y="2068734"/>
              <a:ext cx="461892" cy="721067"/>
              <a:chOff x="6836957" y="2068734"/>
              <a:chExt cx="461892" cy="721067"/>
            </a:xfrm>
          </p:grpSpPr>
          <p:sp>
            <p:nvSpPr>
              <p:cNvPr id="7750" name="Google Shape;7750;p1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1" name="Google Shape;7751;p1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2" name="Google Shape;7752;p1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3" name="Google Shape;7753;p1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4" name="Google Shape;7754;p1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5" name="Google Shape;7755;p1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56" name="Google Shape;7756;p12"/>
              <p:cNvGrpSpPr/>
              <p:nvPr/>
            </p:nvGrpSpPr>
            <p:grpSpPr>
              <a:xfrm>
                <a:off x="6836957" y="2068734"/>
                <a:ext cx="461892" cy="721067"/>
                <a:chOff x="6836957" y="2068734"/>
                <a:chExt cx="461892" cy="721067"/>
              </a:xfrm>
            </p:grpSpPr>
            <p:sp>
              <p:nvSpPr>
                <p:cNvPr id="7757" name="Google Shape;7757;p1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8" name="Google Shape;7758;p1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9" name="Google Shape;7759;p1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0" name="Google Shape;7760;p1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1" name="Google Shape;7761;p1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2" name="Google Shape;7762;p1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3" name="Google Shape;7763;p1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764" name="Google Shape;7764;p12"/>
          <p:cNvGrpSpPr/>
          <p:nvPr/>
        </p:nvGrpSpPr>
        <p:grpSpPr>
          <a:xfrm>
            <a:off x="2412262" y="1858152"/>
            <a:ext cx="712577" cy="712374"/>
            <a:chOff x="2559249" y="2069323"/>
            <a:chExt cx="685566" cy="685634"/>
          </a:xfrm>
        </p:grpSpPr>
        <p:sp>
          <p:nvSpPr>
            <p:cNvPr id="7765" name="Google Shape;7765;p1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6" name="Google Shape;7766;p1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7" name="Google Shape;7767;p1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8" name="Google Shape;7768;p1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9" name="Google Shape;7769;p1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0" name="Google Shape;7770;p1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1" name="Google Shape;7771;p1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2" name="Google Shape;7772;p1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3" name="Google Shape;7773;p1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4" name="Google Shape;7774;p1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5" name="Google Shape;7775;p1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6" name="Google Shape;7776;p1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7" name="Google Shape;7777;p1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8" name="Google Shape;7778;p12"/>
          <p:cNvGrpSpPr/>
          <p:nvPr/>
        </p:nvGrpSpPr>
        <p:grpSpPr>
          <a:xfrm>
            <a:off x="7594699" y="970941"/>
            <a:ext cx="845645" cy="711911"/>
            <a:chOff x="951975" y="315800"/>
            <a:chExt cx="5860325" cy="4933550"/>
          </a:xfrm>
        </p:grpSpPr>
        <p:sp>
          <p:nvSpPr>
            <p:cNvPr id="7779" name="Google Shape;7779;p1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0" name="Google Shape;7780;p1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1" name="Google Shape;7781;p1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2" name="Google Shape;7782;p1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3" name="Google Shape;7783;p1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4" name="Google Shape;7784;p1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5" name="Google Shape;7785;p1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6" name="Google Shape;7786;p1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7" name="Google Shape;7787;p12"/>
          <p:cNvGrpSpPr/>
          <p:nvPr/>
        </p:nvGrpSpPr>
        <p:grpSpPr>
          <a:xfrm>
            <a:off x="3691828" y="2707050"/>
            <a:ext cx="1617932" cy="621724"/>
            <a:chOff x="3862800" y="3038525"/>
            <a:chExt cx="1329006" cy="510698"/>
          </a:xfrm>
        </p:grpSpPr>
        <p:sp>
          <p:nvSpPr>
            <p:cNvPr id="7788" name="Google Shape;7788;p1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9" name="Google Shape;7789;p1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90" name="Google Shape;7790;p12"/>
            <p:cNvGrpSpPr/>
            <p:nvPr/>
          </p:nvGrpSpPr>
          <p:grpSpPr>
            <a:xfrm>
              <a:off x="3967075" y="3040337"/>
              <a:ext cx="1019927" cy="402126"/>
              <a:chOff x="3967075" y="3040337"/>
              <a:chExt cx="1019927" cy="402126"/>
            </a:xfrm>
          </p:grpSpPr>
          <p:sp>
            <p:nvSpPr>
              <p:cNvPr id="7791" name="Google Shape;7791;p1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2" name="Google Shape;7792;p1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93" name="Google Shape;7793;p12"/>
            <p:cNvGrpSpPr/>
            <p:nvPr/>
          </p:nvGrpSpPr>
          <p:grpSpPr>
            <a:xfrm>
              <a:off x="4186700" y="3040337"/>
              <a:ext cx="390475" cy="183289"/>
              <a:chOff x="4186700" y="3040337"/>
              <a:chExt cx="390475" cy="183289"/>
            </a:xfrm>
          </p:grpSpPr>
          <p:sp>
            <p:nvSpPr>
              <p:cNvPr id="7794" name="Google Shape;7794;p1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5" name="Google Shape;7795;p1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96" name="Google Shape;7796;p12"/>
            <p:cNvGrpSpPr/>
            <p:nvPr/>
          </p:nvGrpSpPr>
          <p:grpSpPr>
            <a:xfrm>
              <a:off x="4073727" y="3040337"/>
              <a:ext cx="697794" cy="296263"/>
              <a:chOff x="4073727" y="3040337"/>
              <a:chExt cx="697794" cy="296263"/>
            </a:xfrm>
          </p:grpSpPr>
          <p:sp>
            <p:nvSpPr>
              <p:cNvPr id="7797" name="Google Shape;7797;p1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8" name="Google Shape;7798;p1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99" name="Google Shape;7799;p12"/>
            <p:cNvGrpSpPr/>
            <p:nvPr/>
          </p:nvGrpSpPr>
          <p:grpSpPr>
            <a:xfrm>
              <a:off x="3862800" y="3038525"/>
              <a:ext cx="1329006" cy="510698"/>
              <a:chOff x="3862800" y="3038525"/>
              <a:chExt cx="1329006" cy="510698"/>
            </a:xfrm>
          </p:grpSpPr>
          <p:sp>
            <p:nvSpPr>
              <p:cNvPr id="7800" name="Google Shape;7800;p1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1" name="Google Shape;7801;p1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802" name="Google Shape;7802;p12"/>
          <p:cNvGrpSpPr/>
          <p:nvPr/>
        </p:nvGrpSpPr>
        <p:grpSpPr>
          <a:xfrm>
            <a:off x="700150" y="970941"/>
            <a:ext cx="883205" cy="775176"/>
            <a:chOff x="649648" y="271400"/>
            <a:chExt cx="6215377" cy="5455143"/>
          </a:xfrm>
        </p:grpSpPr>
        <p:sp>
          <p:nvSpPr>
            <p:cNvPr id="7803" name="Google Shape;7803;p1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4" name="Google Shape;7804;p1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5" name="Google Shape;7805;p1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6" name="Google Shape;7806;p1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7" name="Google Shape;7807;p1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8" name="Google Shape;7808;p1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9" name="Google Shape;7809;p1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0" name="Google Shape;7810;p1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1" name="Google Shape;7811;p1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2" name="Google Shape;7812;p1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3" name="Google Shape;7813;p1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4" name="Google Shape;7814;p1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15" name="Google Shape;7815;p12"/>
          <p:cNvGrpSpPr/>
          <p:nvPr/>
        </p:nvGrpSpPr>
        <p:grpSpPr>
          <a:xfrm>
            <a:off x="2308452" y="970941"/>
            <a:ext cx="767704" cy="815489"/>
            <a:chOff x="2499700" y="1135950"/>
            <a:chExt cx="732402" cy="777990"/>
          </a:xfrm>
        </p:grpSpPr>
        <p:grpSp>
          <p:nvGrpSpPr>
            <p:cNvPr id="7816" name="Google Shape;7816;p12"/>
            <p:cNvGrpSpPr/>
            <p:nvPr/>
          </p:nvGrpSpPr>
          <p:grpSpPr>
            <a:xfrm>
              <a:off x="2499700" y="1135950"/>
              <a:ext cx="732402" cy="694705"/>
              <a:chOff x="2499700" y="1135950"/>
              <a:chExt cx="732402" cy="694705"/>
            </a:xfrm>
          </p:grpSpPr>
          <p:sp>
            <p:nvSpPr>
              <p:cNvPr id="7817" name="Google Shape;7817;p1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8" name="Google Shape;7818;p1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9" name="Google Shape;7819;p1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0" name="Google Shape;7820;p1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1" name="Google Shape;7821;p1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2" name="Google Shape;7822;p1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3" name="Google Shape;7823;p1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4" name="Google Shape;7824;p1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5" name="Google Shape;7825;p1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6" name="Google Shape;7826;p1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7" name="Google Shape;7827;p1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8" name="Google Shape;7828;p1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9" name="Google Shape;7829;p1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0" name="Google Shape;7830;p1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1" name="Google Shape;7831;p1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2" name="Google Shape;7832;p1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3" name="Google Shape;7833;p1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4" name="Google Shape;7834;p1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5" name="Google Shape;7835;p1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6" name="Google Shape;7836;p1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7" name="Google Shape;7837;p1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8" name="Google Shape;7838;p1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9" name="Google Shape;7839;p1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0" name="Google Shape;7840;p1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1" name="Google Shape;7841;p1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2" name="Google Shape;7842;p1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3" name="Google Shape;7843;p1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44" name="Google Shape;7844;p12"/>
            <p:cNvGrpSpPr/>
            <p:nvPr/>
          </p:nvGrpSpPr>
          <p:grpSpPr>
            <a:xfrm>
              <a:off x="2517909" y="1188726"/>
              <a:ext cx="702702" cy="725214"/>
              <a:chOff x="2517909" y="1188726"/>
              <a:chExt cx="702702" cy="725214"/>
            </a:xfrm>
          </p:grpSpPr>
          <p:sp>
            <p:nvSpPr>
              <p:cNvPr id="7845" name="Google Shape;7845;p1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6" name="Google Shape;7846;p1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7" name="Google Shape;7847;p1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8" name="Google Shape;7848;p1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9" name="Google Shape;7849;p1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850" name="Google Shape;7850;p12"/>
          <p:cNvGrpSpPr/>
          <p:nvPr/>
        </p:nvGrpSpPr>
        <p:grpSpPr>
          <a:xfrm>
            <a:off x="1654184" y="970941"/>
            <a:ext cx="583439" cy="870229"/>
            <a:chOff x="1716825" y="1121550"/>
            <a:chExt cx="622800" cy="928938"/>
          </a:xfrm>
        </p:grpSpPr>
        <p:grpSp>
          <p:nvGrpSpPr>
            <p:cNvPr id="7851" name="Google Shape;7851;p12"/>
            <p:cNvGrpSpPr/>
            <p:nvPr/>
          </p:nvGrpSpPr>
          <p:grpSpPr>
            <a:xfrm>
              <a:off x="1716825" y="1121550"/>
              <a:ext cx="622800" cy="928938"/>
              <a:chOff x="1716825" y="1121550"/>
              <a:chExt cx="622800" cy="928938"/>
            </a:xfrm>
          </p:grpSpPr>
          <p:cxnSp>
            <p:nvCxnSpPr>
              <p:cNvPr id="7852" name="Google Shape;7852;p1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853" name="Google Shape;7853;p1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54" name="Google Shape;7854;p12"/>
            <p:cNvGrpSpPr/>
            <p:nvPr/>
          </p:nvGrpSpPr>
          <p:grpSpPr>
            <a:xfrm>
              <a:off x="1768050" y="1172775"/>
              <a:ext cx="520200" cy="832000"/>
              <a:chOff x="1768050" y="1172775"/>
              <a:chExt cx="520200" cy="832000"/>
            </a:xfrm>
          </p:grpSpPr>
          <p:cxnSp>
            <p:nvCxnSpPr>
              <p:cNvPr id="7855" name="Google Shape;7855;p1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856" name="Google Shape;7856;p1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57" name="Google Shape;7857;p12"/>
            <p:cNvGrpSpPr/>
            <p:nvPr/>
          </p:nvGrpSpPr>
          <p:grpSpPr>
            <a:xfrm>
              <a:off x="1820100" y="1225475"/>
              <a:ext cx="416400" cy="729575"/>
              <a:chOff x="1820100" y="1225475"/>
              <a:chExt cx="416400" cy="729575"/>
            </a:xfrm>
          </p:grpSpPr>
          <p:cxnSp>
            <p:nvCxnSpPr>
              <p:cNvPr id="7858" name="Google Shape;7858;p1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859" name="Google Shape;7859;p1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0" name="Google Shape;7860;p12"/>
            <p:cNvGrpSpPr/>
            <p:nvPr/>
          </p:nvGrpSpPr>
          <p:grpSpPr>
            <a:xfrm>
              <a:off x="1874250" y="1278825"/>
              <a:ext cx="308100" cy="605275"/>
              <a:chOff x="1874250" y="1278825"/>
              <a:chExt cx="308100" cy="605275"/>
            </a:xfrm>
          </p:grpSpPr>
          <p:cxnSp>
            <p:nvCxnSpPr>
              <p:cNvPr id="7861" name="Google Shape;7861;p1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862" name="Google Shape;7862;p1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63" name="Google Shape;7863;p1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4" name="Google Shape;7864;p12"/>
          <p:cNvGrpSpPr/>
          <p:nvPr/>
        </p:nvGrpSpPr>
        <p:grpSpPr>
          <a:xfrm>
            <a:off x="1574007" y="1857263"/>
            <a:ext cx="739072" cy="714152"/>
            <a:chOff x="4334725" y="1355875"/>
            <a:chExt cx="3106650" cy="3001900"/>
          </a:xfrm>
        </p:grpSpPr>
        <p:grpSp>
          <p:nvGrpSpPr>
            <p:cNvPr id="7865" name="Google Shape;7865;p12"/>
            <p:cNvGrpSpPr/>
            <p:nvPr/>
          </p:nvGrpSpPr>
          <p:grpSpPr>
            <a:xfrm>
              <a:off x="4516050" y="1724875"/>
              <a:ext cx="2693725" cy="2632900"/>
              <a:chOff x="4516050" y="1724875"/>
              <a:chExt cx="2693725" cy="2632900"/>
            </a:xfrm>
          </p:grpSpPr>
          <p:sp>
            <p:nvSpPr>
              <p:cNvPr id="7866" name="Google Shape;7866;p1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7" name="Google Shape;7867;p1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8" name="Google Shape;7868;p1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9" name="Google Shape;7869;p12"/>
            <p:cNvGrpSpPr/>
            <p:nvPr/>
          </p:nvGrpSpPr>
          <p:grpSpPr>
            <a:xfrm>
              <a:off x="4334725" y="1355875"/>
              <a:ext cx="3106650" cy="2709650"/>
              <a:chOff x="4334725" y="1355875"/>
              <a:chExt cx="3106650" cy="2709650"/>
            </a:xfrm>
          </p:grpSpPr>
          <p:sp>
            <p:nvSpPr>
              <p:cNvPr id="7870" name="Google Shape;7870;p1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1" name="Google Shape;7871;p1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2" name="Google Shape;7872;p1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873" name="Google Shape;7873;p12"/>
          <p:cNvGrpSpPr/>
          <p:nvPr/>
        </p:nvGrpSpPr>
        <p:grpSpPr>
          <a:xfrm>
            <a:off x="7690956" y="3488034"/>
            <a:ext cx="312074" cy="684173"/>
            <a:chOff x="7645573" y="3754300"/>
            <a:chExt cx="293855" cy="644170"/>
          </a:xfrm>
        </p:grpSpPr>
        <p:sp>
          <p:nvSpPr>
            <p:cNvPr id="7874" name="Google Shape;7874;p1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5" name="Google Shape;7875;p1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76" name="Google Shape;7876;p12"/>
          <p:cNvGrpSpPr/>
          <p:nvPr/>
        </p:nvGrpSpPr>
        <p:grpSpPr>
          <a:xfrm>
            <a:off x="5612944" y="970941"/>
            <a:ext cx="709011" cy="739359"/>
            <a:chOff x="5830645" y="1256617"/>
            <a:chExt cx="530340" cy="553040"/>
          </a:xfrm>
        </p:grpSpPr>
        <p:grpSp>
          <p:nvGrpSpPr>
            <p:cNvPr id="7877" name="Google Shape;7877;p12"/>
            <p:cNvGrpSpPr/>
            <p:nvPr/>
          </p:nvGrpSpPr>
          <p:grpSpPr>
            <a:xfrm>
              <a:off x="5830645" y="1256617"/>
              <a:ext cx="259743" cy="269909"/>
              <a:chOff x="5830645" y="1256617"/>
              <a:chExt cx="259743" cy="269909"/>
            </a:xfrm>
          </p:grpSpPr>
          <p:sp>
            <p:nvSpPr>
              <p:cNvPr id="7878" name="Google Shape;7878;p1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9" name="Google Shape;7879;p1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0" name="Google Shape;7880;p12"/>
            <p:cNvGrpSpPr/>
            <p:nvPr/>
          </p:nvGrpSpPr>
          <p:grpSpPr>
            <a:xfrm>
              <a:off x="6101293" y="1256617"/>
              <a:ext cx="259692" cy="269909"/>
              <a:chOff x="6101293" y="1256617"/>
              <a:chExt cx="259692" cy="269909"/>
            </a:xfrm>
          </p:grpSpPr>
          <p:sp>
            <p:nvSpPr>
              <p:cNvPr id="7881" name="Google Shape;7881;p1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2" name="Google Shape;7882;p1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3" name="Google Shape;7883;p12"/>
            <p:cNvGrpSpPr/>
            <p:nvPr/>
          </p:nvGrpSpPr>
          <p:grpSpPr>
            <a:xfrm>
              <a:off x="5830645" y="1539749"/>
              <a:ext cx="259692" cy="269909"/>
              <a:chOff x="5830645" y="1539749"/>
              <a:chExt cx="259692" cy="269909"/>
            </a:xfrm>
          </p:grpSpPr>
          <p:sp>
            <p:nvSpPr>
              <p:cNvPr id="7884" name="Google Shape;7884;p1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5" name="Google Shape;7885;p1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6" name="Google Shape;7886;p12"/>
            <p:cNvGrpSpPr/>
            <p:nvPr/>
          </p:nvGrpSpPr>
          <p:grpSpPr>
            <a:xfrm>
              <a:off x="6101293" y="1539749"/>
              <a:ext cx="259692" cy="269909"/>
              <a:chOff x="6101293" y="1539749"/>
              <a:chExt cx="259692" cy="269909"/>
            </a:xfrm>
          </p:grpSpPr>
          <p:sp>
            <p:nvSpPr>
              <p:cNvPr id="7887" name="Google Shape;7887;p1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8" name="Google Shape;7888;p1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89" name="Google Shape;7889;p1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0" name="Google Shape;7890;p12"/>
          <p:cNvGrpSpPr/>
          <p:nvPr/>
        </p:nvGrpSpPr>
        <p:grpSpPr>
          <a:xfrm>
            <a:off x="714438" y="2707057"/>
            <a:ext cx="1452955" cy="621360"/>
            <a:chOff x="732422" y="2990152"/>
            <a:chExt cx="1337773" cy="572102"/>
          </a:xfrm>
        </p:grpSpPr>
        <p:sp>
          <p:nvSpPr>
            <p:cNvPr id="7891" name="Google Shape;7891;p1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2" name="Google Shape;7892;p1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3" name="Google Shape;7893;p1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4" name="Google Shape;7894;p1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5" name="Google Shape;7895;p1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6" name="Google Shape;7896;p1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900"/>
        <p:cNvGrpSpPr/>
        <p:nvPr/>
      </p:nvGrpSpPr>
      <p:grpSpPr>
        <a:xfrm>
          <a:off x="0" y="0"/>
          <a:ext cx="0" cy="0"/>
          <a:chOff x="0" y="0"/>
          <a:chExt cx="0" cy="0"/>
        </a:xfrm>
      </p:grpSpPr>
      <p:grpSp>
        <p:nvGrpSpPr>
          <p:cNvPr id="7901" name="Google Shape;7901;p13"/>
          <p:cNvGrpSpPr/>
          <p:nvPr/>
        </p:nvGrpSpPr>
        <p:grpSpPr>
          <a:xfrm>
            <a:off x="708575" y="965865"/>
            <a:ext cx="1636117" cy="1526144"/>
            <a:chOff x="729238" y="1179665"/>
            <a:chExt cx="1636117" cy="1526144"/>
          </a:xfrm>
        </p:grpSpPr>
        <p:grpSp>
          <p:nvGrpSpPr>
            <p:cNvPr id="7902" name="Google Shape;7902;p13"/>
            <p:cNvGrpSpPr/>
            <p:nvPr/>
          </p:nvGrpSpPr>
          <p:grpSpPr>
            <a:xfrm>
              <a:off x="729238" y="1179665"/>
              <a:ext cx="80700" cy="1526144"/>
              <a:chOff x="729238" y="1179665"/>
              <a:chExt cx="80700" cy="1526144"/>
            </a:xfrm>
          </p:grpSpPr>
          <p:sp>
            <p:nvSpPr>
              <p:cNvPr id="7903" name="Google Shape;7903;p1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4" name="Google Shape;7904;p1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5" name="Google Shape;7905;p1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6" name="Google Shape;7906;p1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7" name="Google Shape;7907;p1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8" name="Google Shape;7908;p1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9" name="Google Shape;7909;p1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0" name="Google Shape;7910;p1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1" name="Google Shape;7911;p1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2" name="Google Shape;7912;p1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13" name="Google Shape;7913;p13"/>
            <p:cNvGrpSpPr/>
            <p:nvPr/>
          </p:nvGrpSpPr>
          <p:grpSpPr>
            <a:xfrm>
              <a:off x="903098" y="1179665"/>
              <a:ext cx="80700" cy="1526144"/>
              <a:chOff x="903098" y="1179665"/>
              <a:chExt cx="80700" cy="1526144"/>
            </a:xfrm>
          </p:grpSpPr>
          <p:sp>
            <p:nvSpPr>
              <p:cNvPr id="7914" name="Google Shape;7914;p1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5" name="Google Shape;7915;p1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6" name="Google Shape;7916;p1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7" name="Google Shape;7917;p1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8" name="Google Shape;7918;p1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9" name="Google Shape;7919;p1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0" name="Google Shape;7920;p1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1" name="Google Shape;7921;p1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2" name="Google Shape;7922;p1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3" name="Google Shape;7923;p1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24" name="Google Shape;7924;p13"/>
            <p:cNvGrpSpPr/>
            <p:nvPr/>
          </p:nvGrpSpPr>
          <p:grpSpPr>
            <a:xfrm>
              <a:off x="1076958" y="1179665"/>
              <a:ext cx="80700" cy="1526144"/>
              <a:chOff x="1076958" y="1179665"/>
              <a:chExt cx="80700" cy="1526144"/>
            </a:xfrm>
          </p:grpSpPr>
          <p:sp>
            <p:nvSpPr>
              <p:cNvPr id="7925" name="Google Shape;7925;p1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6" name="Google Shape;7926;p1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7" name="Google Shape;7927;p1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8" name="Google Shape;7928;p1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9" name="Google Shape;7929;p1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0" name="Google Shape;7930;p1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1" name="Google Shape;7931;p1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2" name="Google Shape;7932;p1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3" name="Google Shape;7933;p1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4" name="Google Shape;7934;p1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35" name="Google Shape;7935;p13"/>
            <p:cNvGrpSpPr/>
            <p:nvPr/>
          </p:nvGrpSpPr>
          <p:grpSpPr>
            <a:xfrm>
              <a:off x="1247707" y="1179665"/>
              <a:ext cx="80700" cy="1526144"/>
              <a:chOff x="1247707" y="1179665"/>
              <a:chExt cx="80700" cy="1526144"/>
            </a:xfrm>
          </p:grpSpPr>
          <p:sp>
            <p:nvSpPr>
              <p:cNvPr id="7936" name="Google Shape;7936;p1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7" name="Google Shape;7937;p1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8" name="Google Shape;7938;p1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9" name="Google Shape;7939;p1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0" name="Google Shape;7940;p1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1" name="Google Shape;7941;p1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2" name="Google Shape;7942;p1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3" name="Google Shape;7943;p1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4" name="Google Shape;7944;p1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5" name="Google Shape;7945;p1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6" name="Google Shape;7946;p13"/>
            <p:cNvGrpSpPr/>
            <p:nvPr/>
          </p:nvGrpSpPr>
          <p:grpSpPr>
            <a:xfrm>
              <a:off x="1421567" y="1179665"/>
              <a:ext cx="80700" cy="1526144"/>
              <a:chOff x="1421567" y="1179665"/>
              <a:chExt cx="80700" cy="1526144"/>
            </a:xfrm>
          </p:grpSpPr>
          <p:sp>
            <p:nvSpPr>
              <p:cNvPr id="7947" name="Google Shape;7947;p1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8" name="Google Shape;7948;p1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9" name="Google Shape;7949;p1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0" name="Google Shape;7950;p1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1" name="Google Shape;7951;p1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2" name="Google Shape;7952;p1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3" name="Google Shape;7953;p1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4" name="Google Shape;7954;p1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5" name="Google Shape;7955;p1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6" name="Google Shape;7956;p1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7" name="Google Shape;7957;p13"/>
            <p:cNvGrpSpPr/>
            <p:nvPr/>
          </p:nvGrpSpPr>
          <p:grpSpPr>
            <a:xfrm>
              <a:off x="1592327" y="1179665"/>
              <a:ext cx="80700" cy="1526144"/>
              <a:chOff x="1592327" y="1179665"/>
              <a:chExt cx="80700" cy="1526144"/>
            </a:xfrm>
          </p:grpSpPr>
          <p:sp>
            <p:nvSpPr>
              <p:cNvPr id="7958" name="Google Shape;7958;p1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9" name="Google Shape;7959;p1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0" name="Google Shape;7960;p1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1" name="Google Shape;7961;p1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2" name="Google Shape;7962;p1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3" name="Google Shape;7963;p1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4" name="Google Shape;7964;p1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5" name="Google Shape;7965;p1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6" name="Google Shape;7966;p1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7" name="Google Shape;7967;p1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8" name="Google Shape;7968;p13"/>
            <p:cNvGrpSpPr/>
            <p:nvPr/>
          </p:nvGrpSpPr>
          <p:grpSpPr>
            <a:xfrm>
              <a:off x="1766187" y="1179665"/>
              <a:ext cx="80700" cy="1526144"/>
              <a:chOff x="1766187" y="1179665"/>
              <a:chExt cx="80700" cy="1526144"/>
            </a:xfrm>
          </p:grpSpPr>
          <p:sp>
            <p:nvSpPr>
              <p:cNvPr id="7969" name="Google Shape;7969;p1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0" name="Google Shape;7970;p1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1" name="Google Shape;7971;p1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2" name="Google Shape;7972;p1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3" name="Google Shape;7973;p1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4" name="Google Shape;7974;p1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5" name="Google Shape;7975;p1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6" name="Google Shape;7976;p1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7" name="Google Shape;7977;p1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8" name="Google Shape;7978;p1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79" name="Google Shape;7979;p13"/>
            <p:cNvGrpSpPr/>
            <p:nvPr/>
          </p:nvGrpSpPr>
          <p:grpSpPr>
            <a:xfrm>
              <a:off x="1936935" y="1179665"/>
              <a:ext cx="80700" cy="1526144"/>
              <a:chOff x="1936935" y="1179665"/>
              <a:chExt cx="80700" cy="1526144"/>
            </a:xfrm>
          </p:grpSpPr>
          <p:sp>
            <p:nvSpPr>
              <p:cNvPr id="7980" name="Google Shape;7980;p1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1" name="Google Shape;7981;p1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2" name="Google Shape;7982;p1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1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4" name="Google Shape;7984;p1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5" name="Google Shape;7985;p1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6" name="Google Shape;7986;p1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1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8" name="Google Shape;7988;p1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9" name="Google Shape;7989;p1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0" name="Google Shape;7990;p13"/>
            <p:cNvGrpSpPr/>
            <p:nvPr/>
          </p:nvGrpSpPr>
          <p:grpSpPr>
            <a:xfrm>
              <a:off x="2110795" y="1179665"/>
              <a:ext cx="80700" cy="1526144"/>
              <a:chOff x="2110795" y="1179665"/>
              <a:chExt cx="80700" cy="1526144"/>
            </a:xfrm>
          </p:grpSpPr>
          <p:sp>
            <p:nvSpPr>
              <p:cNvPr id="7991" name="Google Shape;7991;p1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2" name="Google Shape;7992;p1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3" name="Google Shape;7993;p1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4" name="Google Shape;7994;p1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5" name="Google Shape;7995;p1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6" name="Google Shape;7996;p1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7" name="Google Shape;7997;p1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8" name="Google Shape;7998;p1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1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0" name="Google Shape;8000;p1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1" name="Google Shape;8001;p13"/>
            <p:cNvGrpSpPr/>
            <p:nvPr/>
          </p:nvGrpSpPr>
          <p:grpSpPr>
            <a:xfrm>
              <a:off x="2284655" y="1179665"/>
              <a:ext cx="80700" cy="1526144"/>
              <a:chOff x="2284655" y="1179665"/>
              <a:chExt cx="80700" cy="1526144"/>
            </a:xfrm>
          </p:grpSpPr>
          <p:sp>
            <p:nvSpPr>
              <p:cNvPr id="8002" name="Google Shape;8002;p1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3" name="Google Shape;8003;p1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4" name="Google Shape;8004;p1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5" name="Google Shape;8005;p1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6" name="Google Shape;8006;p1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7" name="Google Shape;8007;p1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8" name="Google Shape;8008;p1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1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0" name="Google Shape;8010;p1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1" name="Google Shape;8011;p1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012" name="Google Shape;8012;p13"/>
          <p:cNvGrpSpPr/>
          <p:nvPr/>
        </p:nvGrpSpPr>
        <p:grpSpPr>
          <a:xfrm>
            <a:off x="2603242" y="985003"/>
            <a:ext cx="1364248" cy="1102133"/>
            <a:chOff x="2623904" y="1198803"/>
            <a:chExt cx="1364248" cy="1102133"/>
          </a:xfrm>
        </p:grpSpPr>
        <p:grpSp>
          <p:nvGrpSpPr>
            <p:cNvPr id="8013" name="Google Shape;8013;p13"/>
            <p:cNvGrpSpPr/>
            <p:nvPr/>
          </p:nvGrpSpPr>
          <p:grpSpPr>
            <a:xfrm>
              <a:off x="2623907" y="1198803"/>
              <a:ext cx="1364245" cy="273000"/>
              <a:chOff x="2623907" y="1198803"/>
              <a:chExt cx="1364245" cy="273000"/>
            </a:xfrm>
          </p:grpSpPr>
          <p:sp>
            <p:nvSpPr>
              <p:cNvPr id="8014" name="Google Shape;8014;p1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5" name="Google Shape;8015;p1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1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7" name="Google Shape;8017;p1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8" name="Google Shape;8018;p1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19" name="Google Shape;8019;p13"/>
            <p:cNvGrpSpPr/>
            <p:nvPr/>
          </p:nvGrpSpPr>
          <p:grpSpPr>
            <a:xfrm>
              <a:off x="2623904" y="1476964"/>
              <a:ext cx="1364245" cy="273000"/>
              <a:chOff x="2623904" y="1476964"/>
              <a:chExt cx="1364245" cy="273000"/>
            </a:xfrm>
          </p:grpSpPr>
          <p:sp>
            <p:nvSpPr>
              <p:cNvPr id="8020" name="Google Shape;8020;p1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1" name="Google Shape;8021;p1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2" name="Google Shape;8022;p1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3" name="Google Shape;8023;p1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4" name="Google Shape;8024;p1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25" name="Google Shape;8025;p13"/>
            <p:cNvGrpSpPr/>
            <p:nvPr/>
          </p:nvGrpSpPr>
          <p:grpSpPr>
            <a:xfrm>
              <a:off x="2623907" y="1749775"/>
              <a:ext cx="1364245" cy="273000"/>
              <a:chOff x="2623907" y="1749775"/>
              <a:chExt cx="1364245" cy="273000"/>
            </a:xfrm>
          </p:grpSpPr>
          <p:sp>
            <p:nvSpPr>
              <p:cNvPr id="8026" name="Google Shape;8026;p1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7" name="Google Shape;8027;p1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8" name="Google Shape;8028;p1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9" name="Google Shape;8029;p1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0" name="Google Shape;8030;p1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31" name="Google Shape;8031;p13"/>
            <p:cNvGrpSpPr/>
            <p:nvPr/>
          </p:nvGrpSpPr>
          <p:grpSpPr>
            <a:xfrm>
              <a:off x="2623904" y="2027936"/>
              <a:ext cx="1364245" cy="273000"/>
              <a:chOff x="2623904" y="2027936"/>
              <a:chExt cx="1364245" cy="273000"/>
            </a:xfrm>
          </p:grpSpPr>
          <p:sp>
            <p:nvSpPr>
              <p:cNvPr id="8032" name="Google Shape;8032;p1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3" name="Google Shape;8033;p1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4" name="Google Shape;8034;p1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5" name="Google Shape;8035;p1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6" name="Google Shape;8036;p1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037" name="Google Shape;8037;p13"/>
          <p:cNvGrpSpPr/>
          <p:nvPr/>
        </p:nvGrpSpPr>
        <p:grpSpPr>
          <a:xfrm>
            <a:off x="2592703" y="2444186"/>
            <a:ext cx="1387541" cy="159124"/>
            <a:chOff x="3200660" y="2180272"/>
            <a:chExt cx="2563824" cy="378237"/>
          </a:xfrm>
        </p:grpSpPr>
        <p:sp>
          <p:nvSpPr>
            <p:cNvPr id="8038" name="Google Shape;8038;p1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9" name="Google Shape;8039;p1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0" name="Google Shape;8040;p1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1" name="Google Shape;8041;p1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2" name="Google Shape;8042;p1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3" name="Google Shape;8043;p1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4" name="Google Shape;8044;p1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1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6" name="Google Shape;8046;p1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7" name="Google Shape;8047;p1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8" name="Google Shape;8048;p1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9" name="Google Shape;8049;p1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0" name="Google Shape;8050;p1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1" name="Google Shape;8051;p1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2" name="Google Shape;8052;p1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3" name="Google Shape;8053;p1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4" name="Google Shape;8054;p1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5" name="Google Shape;8055;p1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6" name="Google Shape;8056;p13"/>
          <p:cNvGrpSpPr/>
          <p:nvPr/>
        </p:nvGrpSpPr>
        <p:grpSpPr>
          <a:xfrm>
            <a:off x="2589227" y="2722011"/>
            <a:ext cx="1390502" cy="159625"/>
            <a:chOff x="3530150" y="2790075"/>
            <a:chExt cx="1962600" cy="225300"/>
          </a:xfrm>
        </p:grpSpPr>
        <p:sp>
          <p:nvSpPr>
            <p:cNvPr id="8057" name="Google Shape;8057;p1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8" name="Google Shape;8058;p1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9" name="Google Shape;8059;p13"/>
          <p:cNvGrpSpPr/>
          <p:nvPr/>
        </p:nvGrpSpPr>
        <p:grpSpPr>
          <a:xfrm>
            <a:off x="2589880" y="3000337"/>
            <a:ext cx="1411629" cy="153761"/>
            <a:chOff x="3558802" y="4011427"/>
            <a:chExt cx="1866000" cy="111300"/>
          </a:xfrm>
        </p:grpSpPr>
        <p:sp>
          <p:nvSpPr>
            <p:cNvPr id="8060" name="Google Shape;8060;p1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1" name="Google Shape;8061;p1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2" name="Google Shape;8062;p13"/>
          <p:cNvGrpSpPr/>
          <p:nvPr/>
        </p:nvGrpSpPr>
        <p:grpSpPr>
          <a:xfrm>
            <a:off x="2589573" y="2205736"/>
            <a:ext cx="1383503" cy="119749"/>
            <a:chOff x="3465975" y="2270276"/>
            <a:chExt cx="1986364" cy="171929"/>
          </a:xfrm>
        </p:grpSpPr>
        <p:sp>
          <p:nvSpPr>
            <p:cNvPr id="8063" name="Google Shape;8063;p1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4" name="Google Shape;8064;p1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5" name="Google Shape;8065;p1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6" name="Google Shape;8066;p1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7" name="Google Shape;8067;p1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8" name="Google Shape;8068;p1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9" name="Google Shape;8069;p1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0" name="Google Shape;8070;p1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1" name="Google Shape;8071;p13"/>
          <p:cNvGrpSpPr/>
          <p:nvPr/>
        </p:nvGrpSpPr>
        <p:grpSpPr>
          <a:xfrm>
            <a:off x="2600580" y="3569387"/>
            <a:ext cx="1369531" cy="195460"/>
            <a:chOff x="723300" y="4253549"/>
            <a:chExt cx="2276482" cy="324900"/>
          </a:xfrm>
        </p:grpSpPr>
        <p:sp>
          <p:nvSpPr>
            <p:cNvPr id="8072" name="Google Shape;8072;p1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3" name="Google Shape;8073;p1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4" name="Google Shape;8074;p1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5" name="Google Shape;8075;p1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6" name="Google Shape;8076;p1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7" name="Google Shape;8077;p13"/>
          <p:cNvGrpSpPr/>
          <p:nvPr/>
        </p:nvGrpSpPr>
        <p:grpSpPr>
          <a:xfrm>
            <a:off x="2590141" y="3270567"/>
            <a:ext cx="1389066" cy="180119"/>
            <a:chOff x="705948" y="3788465"/>
            <a:chExt cx="2308953" cy="299400"/>
          </a:xfrm>
        </p:grpSpPr>
        <p:sp>
          <p:nvSpPr>
            <p:cNvPr id="8078" name="Google Shape;8078;p1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9" name="Google Shape;8079;p1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0" name="Google Shape;8080;p1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1" name="Google Shape;8081;p1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2" name="Google Shape;8082;p1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3" name="Google Shape;8083;p13"/>
          <p:cNvGrpSpPr/>
          <p:nvPr/>
        </p:nvGrpSpPr>
        <p:grpSpPr>
          <a:xfrm>
            <a:off x="2638078" y="3883547"/>
            <a:ext cx="1304609" cy="294074"/>
            <a:chOff x="2658741" y="4097347"/>
            <a:chExt cx="1304609" cy="294074"/>
          </a:xfrm>
        </p:grpSpPr>
        <p:grpSp>
          <p:nvGrpSpPr>
            <p:cNvPr id="8084" name="Google Shape;8084;p13"/>
            <p:cNvGrpSpPr/>
            <p:nvPr/>
          </p:nvGrpSpPr>
          <p:grpSpPr>
            <a:xfrm>
              <a:off x="2658741" y="4097347"/>
              <a:ext cx="118572" cy="294074"/>
              <a:chOff x="3343310" y="4475555"/>
              <a:chExt cx="127717" cy="316753"/>
            </a:xfrm>
          </p:grpSpPr>
          <p:sp>
            <p:nvSpPr>
              <p:cNvPr id="8085" name="Google Shape;8085;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6" name="Google Shape;8086;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7" name="Google Shape;8087;p13"/>
            <p:cNvGrpSpPr/>
            <p:nvPr/>
          </p:nvGrpSpPr>
          <p:grpSpPr>
            <a:xfrm>
              <a:off x="3815519" y="4098388"/>
              <a:ext cx="147831" cy="291991"/>
              <a:chOff x="3527539" y="4476677"/>
              <a:chExt cx="159232" cy="314510"/>
            </a:xfrm>
          </p:grpSpPr>
          <p:sp>
            <p:nvSpPr>
              <p:cNvPr id="8088" name="Google Shape;8088;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9" name="Google Shape;8089;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0" name="Google Shape;8090;p13"/>
            <p:cNvGrpSpPr/>
            <p:nvPr/>
          </p:nvGrpSpPr>
          <p:grpSpPr>
            <a:xfrm>
              <a:off x="3511696" y="4098388"/>
              <a:ext cx="147831" cy="291991"/>
              <a:chOff x="3527539" y="4476677"/>
              <a:chExt cx="159232" cy="314510"/>
            </a:xfrm>
          </p:grpSpPr>
          <p:sp>
            <p:nvSpPr>
              <p:cNvPr id="8091" name="Google Shape;8091;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2" name="Google Shape;8092;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3" name="Google Shape;8093;p13"/>
            <p:cNvGrpSpPr/>
            <p:nvPr/>
          </p:nvGrpSpPr>
          <p:grpSpPr>
            <a:xfrm>
              <a:off x="3207874" y="4098388"/>
              <a:ext cx="147831" cy="291991"/>
              <a:chOff x="3527539" y="4476677"/>
              <a:chExt cx="159232" cy="314510"/>
            </a:xfrm>
          </p:grpSpPr>
          <p:sp>
            <p:nvSpPr>
              <p:cNvPr id="8094" name="Google Shape;8094;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5" name="Google Shape;8095;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6" name="Google Shape;8096;p13"/>
            <p:cNvGrpSpPr/>
            <p:nvPr/>
          </p:nvGrpSpPr>
          <p:grpSpPr>
            <a:xfrm>
              <a:off x="2933305" y="4097347"/>
              <a:ext cx="118572" cy="294074"/>
              <a:chOff x="3343310" y="4475555"/>
              <a:chExt cx="127717" cy="316753"/>
            </a:xfrm>
          </p:grpSpPr>
          <p:sp>
            <p:nvSpPr>
              <p:cNvPr id="8097" name="Google Shape;8097;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8" name="Google Shape;8098;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099" name="Google Shape;8099;p13"/>
          <p:cNvGrpSpPr/>
          <p:nvPr/>
        </p:nvGrpSpPr>
        <p:grpSpPr>
          <a:xfrm>
            <a:off x="4256908" y="1866669"/>
            <a:ext cx="1433821" cy="191501"/>
            <a:chOff x="4273350" y="2080469"/>
            <a:chExt cx="1433821" cy="191501"/>
          </a:xfrm>
        </p:grpSpPr>
        <p:grpSp>
          <p:nvGrpSpPr>
            <p:cNvPr id="8100" name="Google Shape;8100;p13"/>
            <p:cNvGrpSpPr/>
            <p:nvPr/>
          </p:nvGrpSpPr>
          <p:grpSpPr>
            <a:xfrm>
              <a:off x="4273350" y="2080469"/>
              <a:ext cx="1433821" cy="0"/>
              <a:chOff x="5224975" y="2962250"/>
              <a:chExt cx="1544400" cy="0"/>
            </a:xfrm>
          </p:grpSpPr>
          <p:cxnSp>
            <p:nvCxnSpPr>
              <p:cNvPr id="8101" name="Google Shape;8101;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102" name="Google Shape;8102;p1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103" name="Google Shape;8103;p13"/>
            <p:cNvGrpSpPr/>
            <p:nvPr/>
          </p:nvGrpSpPr>
          <p:grpSpPr>
            <a:xfrm>
              <a:off x="4273350" y="2271969"/>
              <a:ext cx="1433821" cy="0"/>
              <a:chOff x="5224975" y="2962250"/>
              <a:chExt cx="1544400" cy="0"/>
            </a:xfrm>
          </p:grpSpPr>
          <p:cxnSp>
            <p:nvCxnSpPr>
              <p:cNvPr id="8104" name="Google Shape;8104;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105" name="Google Shape;8105;p1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106" name="Google Shape;8106;p13"/>
          <p:cNvGrpSpPr/>
          <p:nvPr/>
        </p:nvGrpSpPr>
        <p:grpSpPr>
          <a:xfrm>
            <a:off x="4258463" y="969236"/>
            <a:ext cx="1430711" cy="743389"/>
            <a:chOff x="5159450" y="1919950"/>
            <a:chExt cx="1541050" cy="862500"/>
          </a:xfrm>
        </p:grpSpPr>
        <p:sp>
          <p:nvSpPr>
            <p:cNvPr id="8107" name="Google Shape;8107;p1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108" name="Google Shape;8108;p13"/>
            <p:cNvGrpSpPr/>
            <p:nvPr/>
          </p:nvGrpSpPr>
          <p:grpSpPr>
            <a:xfrm>
              <a:off x="5159450" y="1919950"/>
              <a:ext cx="1541050" cy="862500"/>
              <a:chOff x="5159450" y="1919950"/>
              <a:chExt cx="1541050" cy="862500"/>
            </a:xfrm>
          </p:grpSpPr>
          <p:cxnSp>
            <p:nvCxnSpPr>
              <p:cNvPr id="8109" name="Google Shape;8109;p1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110" name="Google Shape;8110;p1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111" name="Google Shape;8111;p13"/>
          <p:cNvGrpSpPr/>
          <p:nvPr/>
        </p:nvGrpSpPr>
        <p:grpSpPr>
          <a:xfrm>
            <a:off x="4248577" y="2192564"/>
            <a:ext cx="1450484" cy="1052087"/>
            <a:chOff x="5230575" y="1554475"/>
            <a:chExt cx="2137150" cy="1550150"/>
          </a:xfrm>
        </p:grpSpPr>
        <p:sp>
          <p:nvSpPr>
            <p:cNvPr id="8112" name="Google Shape;8112;p1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3" name="Google Shape;8113;p1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4" name="Google Shape;8114;p1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5" name="Google Shape;8115;p1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6" name="Google Shape;8116;p1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1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8" name="Google Shape;8118;p1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9" name="Google Shape;8119;p1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0" name="Google Shape;8120;p1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1" name="Google Shape;8121;p1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2" name="Google Shape;8122;p1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3" name="Google Shape;8123;p1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4" name="Google Shape;8124;p1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5" name="Google Shape;8125;p13"/>
          <p:cNvGrpSpPr/>
          <p:nvPr/>
        </p:nvGrpSpPr>
        <p:grpSpPr>
          <a:xfrm rot="10800000">
            <a:off x="4265127" y="3284753"/>
            <a:ext cx="1417383" cy="887946"/>
            <a:chOff x="5645403" y="2920021"/>
            <a:chExt cx="2650800" cy="2180614"/>
          </a:xfrm>
        </p:grpSpPr>
        <p:sp>
          <p:nvSpPr>
            <p:cNvPr id="8126" name="Google Shape;8126;p1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127" name="Google Shape;8127;p13"/>
            <p:cNvCxnSpPr>
              <a:stCxn id="812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128" name="Google Shape;8128;p1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129" name="Google Shape;8129;p13"/>
            <p:cNvCxnSpPr>
              <a:endCxn id="812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130" name="Google Shape;8130;p1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131" name="Google Shape;8131;p13"/>
            <p:cNvCxnSpPr>
              <a:stCxn id="813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132" name="Google Shape;8132;p1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133" name="Google Shape;8133;p13"/>
            <p:cNvCxnSpPr>
              <a:endCxn id="813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134" name="Google Shape;8134;p13"/>
          <p:cNvGrpSpPr/>
          <p:nvPr/>
        </p:nvGrpSpPr>
        <p:grpSpPr>
          <a:xfrm>
            <a:off x="7365487" y="2188108"/>
            <a:ext cx="1071743" cy="1021579"/>
            <a:chOff x="7189833" y="2022667"/>
            <a:chExt cx="1251159" cy="1192597"/>
          </a:xfrm>
        </p:grpSpPr>
        <p:sp>
          <p:nvSpPr>
            <p:cNvPr id="8135" name="Google Shape;8135;p1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6" name="Google Shape;8136;p1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7" name="Google Shape;8137;p1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8" name="Google Shape;8138;p1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9" name="Google Shape;8139;p13"/>
          <p:cNvGrpSpPr/>
          <p:nvPr/>
        </p:nvGrpSpPr>
        <p:grpSpPr>
          <a:xfrm>
            <a:off x="706758" y="2614515"/>
            <a:ext cx="1695374" cy="1560837"/>
            <a:chOff x="727421" y="2828315"/>
            <a:chExt cx="1695374" cy="1560837"/>
          </a:xfrm>
        </p:grpSpPr>
        <p:grpSp>
          <p:nvGrpSpPr>
            <p:cNvPr id="8140" name="Google Shape;8140;p13"/>
            <p:cNvGrpSpPr/>
            <p:nvPr/>
          </p:nvGrpSpPr>
          <p:grpSpPr>
            <a:xfrm>
              <a:off x="819108" y="2882501"/>
              <a:ext cx="103104" cy="1426186"/>
              <a:chOff x="4674013" y="3100904"/>
              <a:chExt cx="122758" cy="1698043"/>
            </a:xfrm>
          </p:grpSpPr>
          <p:sp>
            <p:nvSpPr>
              <p:cNvPr id="8141" name="Google Shape;8141;p1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2" name="Google Shape;8142;p1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3" name="Google Shape;8143;p1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4" name="Google Shape;8144;p1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5" name="Google Shape;8145;p1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6" name="Google Shape;8146;p1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7" name="Google Shape;8147;p1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8" name="Google Shape;8148;p13"/>
            <p:cNvGrpSpPr/>
            <p:nvPr/>
          </p:nvGrpSpPr>
          <p:grpSpPr>
            <a:xfrm>
              <a:off x="1062475" y="2882501"/>
              <a:ext cx="103104" cy="1426186"/>
              <a:chOff x="4940438" y="3100904"/>
              <a:chExt cx="122758" cy="1698043"/>
            </a:xfrm>
          </p:grpSpPr>
          <p:sp>
            <p:nvSpPr>
              <p:cNvPr id="8149" name="Google Shape;8149;p1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0" name="Google Shape;8150;p1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1" name="Google Shape;8151;p1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2" name="Google Shape;8152;p1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3" name="Google Shape;8153;p1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4" name="Google Shape;8154;p1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5" name="Google Shape;8155;p1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6" name="Google Shape;8156;p13"/>
            <p:cNvGrpSpPr/>
            <p:nvPr/>
          </p:nvGrpSpPr>
          <p:grpSpPr>
            <a:xfrm>
              <a:off x="1299324" y="2882501"/>
              <a:ext cx="103104" cy="1426186"/>
              <a:chOff x="5206863" y="3100904"/>
              <a:chExt cx="122758" cy="1698043"/>
            </a:xfrm>
          </p:grpSpPr>
          <p:sp>
            <p:nvSpPr>
              <p:cNvPr id="8157" name="Google Shape;8157;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8" name="Google Shape;8158;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9" name="Google Shape;8159;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0" name="Google Shape;8160;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1" name="Google Shape;8161;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2" name="Google Shape;8162;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3" name="Google Shape;8163;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4" name="Google Shape;8164;p13"/>
            <p:cNvGrpSpPr/>
            <p:nvPr/>
          </p:nvGrpSpPr>
          <p:grpSpPr>
            <a:xfrm>
              <a:off x="1786057" y="2882501"/>
              <a:ext cx="103104" cy="1426186"/>
              <a:chOff x="6006138" y="3143629"/>
              <a:chExt cx="122758" cy="1698043"/>
            </a:xfrm>
          </p:grpSpPr>
          <p:sp>
            <p:nvSpPr>
              <p:cNvPr id="8165" name="Google Shape;8165;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6" name="Google Shape;8166;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8" name="Google Shape;8168;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9" name="Google Shape;8169;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0" name="Google Shape;8170;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1" name="Google Shape;8171;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2" name="Google Shape;8172;p13"/>
            <p:cNvGrpSpPr/>
            <p:nvPr/>
          </p:nvGrpSpPr>
          <p:grpSpPr>
            <a:xfrm>
              <a:off x="2029422" y="2882501"/>
              <a:ext cx="103104" cy="1426186"/>
              <a:chOff x="6805413" y="3100904"/>
              <a:chExt cx="122758" cy="1698043"/>
            </a:xfrm>
          </p:grpSpPr>
          <p:sp>
            <p:nvSpPr>
              <p:cNvPr id="8173" name="Google Shape;8173;p1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4" name="Google Shape;8174;p1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5" name="Google Shape;8175;p1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6" name="Google Shape;8176;p1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7" name="Google Shape;8177;p1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8" name="Google Shape;8178;p1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9" name="Google Shape;8179;p1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0" name="Google Shape;8180;p13"/>
            <p:cNvGrpSpPr/>
            <p:nvPr/>
          </p:nvGrpSpPr>
          <p:grpSpPr>
            <a:xfrm>
              <a:off x="727421" y="2828315"/>
              <a:ext cx="1695374" cy="1560837"/>
              <a:chOff x="734799" y="2782450"/>
              <a:chExt cx="1571100" cy="1577400"/>
            </a:xfrm>
          </p:grpSpPr>
          <p:cxnSp>
            <p:nvCxnSpPr>
              <p:cNvPr id="8181" name="Google Shape;8181;p1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182" name="Google Shape;8182;p1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183" name="Google Shape;8183;p13"/>
            <p:cNvGrpSpPr/>
            <p:nvPr/>
          </p:nvGrpSpPr>
          <p:grpSpPr>
            <a:xfrm>
              <a:off x="2272795" y="2882501"/>
              <a:ext cx="103104" cy="1426186"/>
              <a:chOff x="5206863" y="3100904"/>
              <a:chExt cx="122758" cy="1698043"/>
            </a:xfrm>
          </p:grpSpPr>
          <p:sp>
            <p:nvSpPr>
              <p:cNvPr id="8184" name="Google Shape;8184;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5" name="Google Shape;8185;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6" name="Google Shape;8186;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7" name="Google Shape;8187;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8" name="Google Shape;8188;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9" name="Google Shape;8189;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0" name="Google Shape;8190;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1" name="Google Shape;8191;p13"/>
            <p:cNvGrpSpPr/>
            <p:nvPr/>
          </p:nvGrpSpPr>
          <p:grpSpPr>
            <a:xfrm>
              <a:off x="1542694" y="2882501"/>
              <a:ext cx="103104" cy="1426186"/>
              <a:chOff x="6006138" y="3143629"/>
              <a:chExt cx="122758" cy="1698043"/>
            </a:xfrm>
          </p:grpSpPr>
          <p:sp>
            <p:nvSpPr>
              <p:cNvPr id="8192" name="Google Shape;8192;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3" name="Google Shape;8193;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5" name="Google Shape;8195;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6" name="Google Shape;8196;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8" name="Google Shape;8198;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199" name="Google Shape;8199;p13"/>
          <p:cNvGrpSpPr/>
          <p:nvPr/>
        </p:nvGrpSpPr>
        <p:grpSpPr>
          <a:xfrm>
            <a:off x="5915338" y="2192087"/>
            <a:ext cx="1248543" cy="1025319"/>
            <a:chOff x="5183758" y="1210600"/>
            <a:chExt cx="3605380" cy="2960783"/>
          </a:xfrm>
        </p:grpSpPr>
        <p:sp>
          <p:nvSpPr>
            <p:cNvPr id="8200" name="Google Shape;8200;p1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1" name="Google Shape;8201;p1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2" name="Google Shape;8202;p1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1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04" name="Google Shape;8204;p1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205" name="Google Shape;8205;p1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206" name="Google Shape;8206;p1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207" name="Google Shape;8207;p1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208" name="Google Shape;8208;p1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9" name="Google Shape;8209;p13"/>
          <p:cNvGrpSpPr/>
          <p:nvPr/>
        </p:nvGrpSpPr>
        <p:grpSpPr>
          <a:xfrm>
            <a:off x="5772399" y="3330404"/>
            <a:ext cx="2664831" cy="843440"/>
            <a:chOff x="5916567" y="1099697"/>
            <a:chExt cx="2556683" cy="809211"/>
          </a:xfrm>
        </p:grpSpPr>
        <p:sp>
          <p:nvSpPr>
            <p:cNvPr id="8210" name="Google Shape;8210;p1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1" name="Google Shape;8211;p1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2" name="Google Shape;8212;p1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3" name="Google Shape;8213;p1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4" name="Google Shape;8214;p1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5" name="Google Shape;8215;p1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6" name="Google Shape;8216;p1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7" name="Google Shape;8217;p1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8" name="Google Shape;8218;p13"/>
          <p:cNvGrpSpPr/>
          <p:nvPr/>
        </p:nvGrpSpPr>
        <p:grpSpPr>
          <a:xfrm>
            <a:off x="5879940" y="979263"/>
            <a:ext cx="1299851" cy="1023338"/>
            <a:chOff x="5900602" y="1193063"/>
            <a:chExt cx="1299851" cy="1023338"/>
          </a:xfrm>
        </p:grpSpPr>
        <p:grpSp>
          <p:nvGrpSpPr>
            <p:cNvPr id="8219" name="Google Shape;8219;p13"/>
            <p:cNvGrpSpPr/>
            <p:nvPr/>
          </p:nvGrpSpPr>
          <p:grpSpPr>
            <a:xfrm>
              <a:off x="6743564" y="1193063"/>
              <a:ext cx="456889" cy="700379"/>
              <a:chOff x="6743564" y="1193063"/>
              <a:chExt cx="456889" cy="700379"/>
            </a:xfrm>
          </p:grpSpPr>
          <p:grpSp>
            <p:nvGrpSpPr>
              <p:cNvPr id="8220" name="Google Shape;8220;p13"/>
              <p:cNvGrpSpPr/>
              <p:nvPr/>
            </p:nvGrpSpPr>
            <p:grpSpPr>
              <a:xfrm>
                <a:off x="6743564" y="1690731"/>
                <a:ext cx="214402" cy="202710"/>
                <a:chOff x="6743564" y="1690731"/>
                <a:chExt cx="214402" cy="202710"/>
              </a:xfrm>
            </p:grpSpPr>
            <p:sp>
              <p:nvSpPr>
                <p:cNvPr id="8221" name="Google Shape;8221;p1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2" name="Google Shape;8222;p1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3" name="Google Shape;8223;p13"/>
              <p:cNvGrpSpPr/>
              <p:nvPr/>
            </p:nvGrpSpPr>
            <p:grpSpPr>
              <a:xfrm>
                <a:off x="6915505" y="1193063"/>
                <a:ext cx="284947" cy="589637"/>
                <a:chOff x="6915505" y="1193063"/>
                <a:chExt cx="284947" cy="589637"/>
              </a:xfrm>
            </p:grpSpPr>
            <p:sp>
              <p:nvSpPr>
                <p:cNvPr id="8224" name="Google Shape;8224;p1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25" name="Google Shape;8225;p1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226" name="Google Shape;8226;p13"/>
            <p:cNvGrpSpPr/>
            <p:nvPr/>
          </p:nvGrpSpPr>
          <p:grpSpPr>
            <a:xfrm>
              <a:off x="6520337" y="1193063"/>
              <a:ext cx="341815" cy="801589"/>
              <a:chOff x="6520337" y="1193063"/>
              <a:chExt cx="341815" cy="801589"/>
            </a:xfrm>
          </p:grpSpPr>
          <p:grpSp>
            <p:nvGrpSpPr>
              <p:cNvPr id="8227" name="Google Shape;8227;p13"/>
              <p:cNvGrpSpPr/>
              <p:nvPr/>
            </p:nvGrpSpPr>
            <p:grpSpPr>
              <a:xfrm>
                <a:off x="6520337" y="1589527"/>
                <a:ext cx="213950" cy="405125"/>
                <a:chOff x="6520337" y="1589527"/>
                <a:chExt cx="213950" cy="405125"/>
              </a:xfrm>
            </p:grpSpPr>
            <p:sp>
              <p:nvSpPr>
                <p:cNvPr id="8228" name="Google Shape;8228;p1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9" name="Google Shape;8229;p1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0" name="Google Shape;8230;p13"/>
              <p:cNvGrpSpPr/>
              <p:nvPr/>
            </p:nvGrpSpPr>
            <p:grpSpPr>
              <a:xfrm>
                <a:off x="6577204" y="1193063"/>
                <a:ext cx="284947" cy="453562"/>
                <a:chOff x="6577204" y="1193063"/>
                <a:chExt cx="284947" cy="453562"/>
              </a:xfrm>
            </p:grpSpPr>
            <p:sp>
              <p:nvSpPr>
                <p:cNvPr id="8231" name="Google Shape;8231;p1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32" name="Google Shape;8232;p1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233" name="Google Shape;8233;p13"/>
            <p:cNvGrpSpPr/>
            <p:nvPr/>
          </p:nvGrpSpPr>
          <p:grpSpPr>
            <a:xfrm>
              <a:off x="6238903" y="1193063"/>
              <a:ext cx="300475" cy="901782"/>
              <a:chOff x="6238903" y="1193063"/>
              <a:chExt cx="300475" cy="901782"/>
            </a:xfrm>
          </p:grpSpPr>
          <p:grpSp>
            <p:nvGrpSpPr>
              <p:cNvPr id="8234" name="Google Shape;8234;p13"/>
              <p:cNvGrpSpPr/>
              <p:nvPr/>
            </p:nvGrpSpPr>
            <p:grpSpPr>
              <a:xfrm>
                <a:off x="6290865" y="1489315"/>
                <a:ext cx="248514" cy="605530"/>
                <a:chOff x="6290865" y="1489315"/>
                <a:chExt cx="248514" cy="605530"/>
              </a:xfrm>
            </p:grpSpPr>
            <p:sp>
              <p:nvSpPr>
                <p:cNvPr id="8235" name="Google Shape;8235;p1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6" name="Google Shape;8236;p1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7" name="Google Shape;8237;p13"/>
              <p:cNvGrpSpPr/>
              <p:nvPr/>
            </p:nvGrpSpPr>
            <p:grpSpPr>
              <a:xfrm>
                <a:off x="6238903" y="1193063"/>
                <a:ext cx="284947" cy="327512"/>
                <a:chOff x="6238903" y="1193063"/>
                <a:chExt cx="284947" cy="327512"/>
              </a:xfrm>
            </p:grpSpPr>
            <p:sp>
              <p:nvSpPr>
                <p:cNvPr id="8238" name="Google Shape;8238;p1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39" name="Google Shape;8239;p1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240" name="Google Shape;8240;p13"/>
            <p:cNvGrpSpPr/>
            <p:nvPr/>
          </p:nvGrpSpPr>
          <p:grpSpPr>
            <a:xfrm>
              <a:off x="5900602" y="1193063"/>
              <a:ext cx="444345" cy="1023338"/>
              <a:chOff x="5900602" y="1193063"/>
              <a:chExt cx="444345" cy="1023338"/>
            </a:xfrm>
          </p:grpSpPr>
          <p:grpSp>
            <p:nvGrpSpPr>
              <p:cNvPr id="8241" name="Google Shape;8241;p13"/>
              <p:cNvGrpSpPr/>
              <p:nvPr/>
            </p:nvGrpSpPr>
            <p:grpSpPr>
              <a:xfrm>
                <a:off x="6046501" y="1367785"/>
                <a:ext cx="298446" cy="848616"/>
                <a:chOff x="6046501" y="1367785"/>
                <a:chExt cx="298446" cy="848616"/>
              </a:xfrm>
            </p:grpSpPr>
            <p:sp>
              <p:nvSpPr>
                <p:cNvPr id="8242" name="Google Shape;8242;p1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1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4" name="Google Shape;8244;p13"/>
              <p:cNvGrpSpPr/>
              <p:nvPr/>
            </p:nvGrpSpPr>
            <p:grpSpPr>
              <a:xfrm>
                <a:off x="5900602" y="1193063"/>
                <a:ext cx="284947" cy="182312"/>
                <a:chOff x="5900602" y="1193063"/>
                <a:chExt cx="284947" cy="182312"/>
              </a:xfrm>
            </p:grpSpPr>
            <p:sp>
              <p:nvSpPr>
                <p:cNvPr id="8245" name="Google Shape;8245;p1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46" name="Google Shape;8246;p1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247" name="Google Shape;8247;p13"/>
          <p:cNvGrpSpPr/>
          <p:nvPr/>
        </p:nvGrpSpPr>
        <p:grpSpPr>
          <a:xfrm>
            <a:off x="7217822" y="979408"/>
            <a:ext cx="1219413" cy="1051365"/>
            <a:chOff x="7287122" y="1165658"/>
            <a:chExt cx="1219413" cy="1051365"/>
          </a:xfrm>
        </p:grpSpPr>
        <p:grpSp>
          <p:nvGrpSpPr>
            <p:cNvPr id="8248" name="Google Shape;8248;p13"/>
            <p:cNvGrpSpPr/>
            <p:nvPr/>
          </p:nvGrpSpPr>
          <p:grpSpPr>
            <a:xfrm>
              <a:off x="7287122" y="1969723"/>
              <a:ext cx="1219413" cy="247300"/>
              <a:chOff x="7287122" y="1969723"/>
              <a:chExt cx="1219413" cy="247300"/>
            </a:xfrm>
          </p:grpSpPr>
          <p:sp>
            <p:nvSpPr>
              <p:cNvPr id="8249" name="Google Shape;8249;p1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50" name="Google Shape;8250;p13"/>
              <p:cNvGrpSpPr/>
              <p:nvPr/>
            </p:nvGrpSpPr>
            <p:grpSpPr>
              <a:xfrm>
                <a:off x="7287122" y="2063892"/>
                <a:ext cx="1151753" cy="73428"/>
                <a:chOff x="7287122" y="2063892"/>
                <a:chExt cx="1151753" cy="73428"/>
              </a:xfrm>
            </p:grpSpPr>
            <p:sp>
              <p:nvSpPr>
                <p:cNvPr id="8251" name="Google Shape;8251;p1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52" name="Google Shape;8252;p1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253" name="Google Shape;8253;p13"/>
            <p:cNvGrpSpPr/>
            <p:nvPr/>
          </p:nvGrpSpPr>
          <p:grpSpPr>
            <a:xfrm>
              <a:off x="7287122" y="1712201"/>
              <a:ext cx="1219403" cy="246767"/>
              <a:chOff x="7287122" y="1712201"/>
              <a:chExt cx="1219403" cy="246767"/>
            </a:xfrm>
          </p:grpSpPr>
          <p:sp>
            <p:nvSpPr>
              <p:cNvPr id="8254" name="Google Shape;8254;p1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55" name="Google Shape;8255;p13"/>
              <p:cNvGrpSpPr/>
              <p:nvPr/>
            </p:nvGrpSpPr>
            <p:grpSpPr>
              <a:xfrm>
                <a:off x="7287122" y="1842861"/>
                <a:ext cx="1005303" cy="73419"/>
                <a:chOff x="7287122" y="1842861"/>
                <a:chExt cx="1005303" cy="73419"/>
              </a:xfrm>
            </p:grpSpPr>
            <p:sp>
              <p:nvSpPr>
                <p:cNvPr id="8256" name="Google Shape;8256;p1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57" name="Google Shape;8257;p1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258" name="Google Shape;8258;p13"/>
            <p:cNvGrpSpPr/>
            <p:nvPr/>
          </p:nvGrpSpPr>
          <p:grpSpPr>
            <a:xfrm>
              <a:off x="7287122" y="1447520"/>
              <a:ext cx="1219403" cy="286667"/>
              <a:chOff x="7287122" y="1447520"/>
              <a:chExt cx="1219403" cy="286667"/>
            </a:xfrm>
          </p:grpSpPr>
          <p:sp>
            <p:nvSpPr>
              <p:cNvPr id="8259" name="Google Shape;8259;p1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60" name="Google Shape;8260;p13"/>
              <p:cNvGrpSpPr/>
              <p:nvPr/>
            </p:nvGrpSpPr>
            <p:grpSpPr>
              <a:xfrm>
                <a:off x="7287122" y="1581977"/>
                <a:ext cx="852803" cy="73428"/>
                <a:chOff x="7287122" y="1581977"/>
                <a:chExt cx="852803" cy="73428"/>
              </a:xfrm>
            </p:grpSpPr>
            <p:sp>
              <p:nvSpPr>
                <p:cNvPr id="8261" name="Google Shape;8261;p1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62" name="Google Shape;8262;p1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263" name="Google Shape;8263;p13"/>
            <p:cNvGrpSpPr/>
            <p:nvPr/>
          </p:nvGrpSpPr>
          <p:grpSpPr>
            <a:xfrm>
              <a:off x="7287122" y="1165658"/>
              <a:ext cx="1219403" cy="344253"/>
              <a:chOff x="7287122" y="1165658"/>
              <a:chExt cx="1219403" cy="344253"/>
            </a:xfrm>
          </p:grpSpPr>
          <p:sp>
            <p:nvSpPr>
              <p:cNvPr id="8264" name="Google Shape;8264;p1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65" name="Google Shape;8265;p13"/>
              <p:cNvGrpSpPr/>
              <p:nvPr/>
            </p:nvGrpSpPr>
            <p:grpSpPr>
              <a:xfrm>
                <a:off x="7287122" y="1341025"/>
                <a:ext cx="695703" cy="73419"/>
                <a:chOff x="7287122" y="1341025"/>
                <a:chExt cx="695703" cy="73419"/>
              </a:xfrm>
            </p:grpSpPr>
            <p:sp>
              <p:nvSpPr>
                <p:cNvPr id="8266" name="Google Shape;8266;p1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67" name="Google Shape;8267;p1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68F8C9-9363-411D-9575-F40C87BDBCAB}"/>
              </a:ext>
            </a:extLst>
          </p:cNvPr>
          <p:cNvSpPr>
            <a:spLocks noGrp="1"/>
          </p:cNvSpPr>
          <p:nvPr>
            <p:ph type="title"/>
          </p:nvPr>
        </p:nvSpPr>
        <p:spPr>
          <a:xfrm>
            <a:off x="723900" y="552450"/>
            <a:ext cx="7696200" cy="715566"/>
          </a:xfrm>
        </p:spPr>
        <p:txBody>
          <a:bodyPr>
            <a:normAutofit/>
          </a:bodyPr>
          <a:lstStyle/>
          <a:p>
            <a:r>
              <a:rPr lang="es-ES" dirty="0"/>
              <a:t>CONTENTS OF THIS TEMPLATE</a:t>
            </a:r>
            <a:endParaRPr lang="en-US" dirty="0"/>
          </a:p>
        </p:txBody>
      </p:sp>
      <p:sp>
        <p:nvSpPr>
          <p:cNvPr id="5" name="Content Placeholder 4">
            <a:extLst>
              <a:ext uri="{FF2B5EF4-FFF2-40B4-BE49-F238E27FC236}">
                <a16:creationId xmlns:a16="http://schemas.microsoft.com/office/drawing/2014/main" id="{09FC422D-C590-4546-A610-C5B81B3A5334}"/>
              </a:ext>
            </a:extLst>
          </p:cNvPr>
          <p:cNvSpPr>
            <a:spLocks noGrp="1"/>
          </p:cNvSpPr>
          <p:nvPr>
            <p:ph idx="1"/>
          </p:nvPr>
        </p:nvSpPr>
        <p:spPr>
          <a:xfrm>
            <a:off x="723900" y="1369219"/>
            <a:ext cx="7696200" cy="3221831"/>
          </a:xfrm>
        </p:spPr>
        <p:txBody>
          <a:bodyPr lIns="91440" rIns="91440">
            <a:noAutofit/>
          </a:bodyPr>
          <a:lstStyle/>
          <a:p>
            <a:pPr marL="0" lvl="0" indent="0" algn="l" rtl="0">
              <a:spcBef>
                <a:spcPts val="0"/>
              </a:spcBef>
              <a:spcAft>
                <a:spcPts val="0"/>
              </a:spcAft>
              <a:buNone/>
            </a:pPr>
            <a:r>
              <a:rPr lang="en-US" sz="1250" dirty="0"/>
              <a:t>Here’s what you’ll find in this </a:t>
            </a:r>
            <a:r>
              <a:rPr lang="en-US" sz="1250" b="1" dirty="0" err="1">
                <a:uFill>
                  <a:noFill/>
                </a:uFill>
                <a:hlinkClick r:id="rId2"/>
              </a:rPr>
              <a:t>Slidesgo</a:t>
            </a:r>
            <a:r>
              <a:rPr lang="en-US" sz="1250" dirty="0"/>
              <a:t> template: </a:t>
            </a:r>
          </a:p>
          <a:p>
            <a:pPr marL="457200" lvl="0" indent="-307975" algn="l" rtl="0">
              <a:spcBef>
                <a:spcPts val="0"/>
              </a:spcBef>
              <a:spcAft>
                <a:spcPts val="0"/>
              </a:spcAft>
              <a:buSzPts val="1250"/>
              <a:buAutoNum type="arabicPeriod"/>
            </a:pPr>
            <a:r>
              <a:rPr lang="en-US" sz="1250" dirty="0"/>
              <a:t>A slide structure based on a business presentation, which you can easily adapt to your needs. For more info on how to edit the template, please visit </a:t>
            </a:r>
            <a:r>
              <a:rPr lang="en-US" sz="1250" b="1" dirty="0" err="1">
                <a:uFill>
                  <a:noFill/>
                </a:uFill>
                <a:hlinkClick r:id="rId3"/>
              </a:rPr>
              <a:t>Slidesgo</a:t>
            </a:r>
            <a:r>
              <a:rPr lang="en-US" sz="1250" b="1" dirty="0">
                <a:uFill>
                  <a:noFill/>
                </a:uFill>
                <a:hlinkClick r:id="rId3"/>
              </a:rPr>
              <a:t> School</a:t>
            </a:r>
            <a:r>
              <a:rPr lang="en-US" sz="1250" dirty="0"/>
              <a:t> or read our </a:t>
            </a:r>
            <a:r>
              <a:rPr lang="en-US" sz="1250" b="1" dirty="0">
                <a:uFill>
                  <a:noFill/>
                </a:uFill>
                <a:hlinkClick r:id="rId4"/>
              </a:rPr>
              <a:t>FAQs</a:t>
            </a:r>
            <a:r>
              <a:rPr lang="en-US" sz="1250" dirty="0"/>
              <a:t>.</a:t>
            </a:r>
          </a:p>
          <a:p>
            <a:pPr marL="457200" lvl="0" indent="-304800" algn="l" rtl="0">
              <a:spcBef>
                <a:spcPts val="0"/>
              </a:spcBef>
              <a:spcAft>
                <a:spcPts val="0"/>
              </a:spcAft>
              <a:buSzPts val="1200"/>
              <a:buAutoNum type="arabicPeriod"/>
            </a:pPr>
            <a:r>
              <a:rPr lang="en-US" sz="1250" dirty="0"/>
              <a:t>To view this template with the correct fonts in ppt format, download and install on your computer the</a:t>
            </a:r>
            <a:r>
              <a:rPr lang="en-US" sz="1250" dirty="0">
                <a:solidFill>
                  <a:schemeClr val="dk1"/>
                </a:solidFill>
              </a:rPr>
              <a:t> </a:t>
            </a:r>
            <a:r>
              <a:rPr lang="en-US" sz="1250" b="1" dirty="0">
                <a:uFill>
                  <a:noFill/>
                </a:uFill>
                <a:hlinkClick r:id="rId5" action="ppaction://hlinksldjump"/>
              </a:rPr>
              <a:t>fonts that we have used</a:t>
            </a:r>
            <a:r>
              <a:rPr lang="en-US" sz="1250" dirty="0"/>
              <a:t>. You can learn how to download and install fonts </a:t>
            </a:r>
            <a:r>
              <a:rPr lang="en-US" sz="1250" b="1" dirty="0">
                <a:uFill>
                  <a:noFill/>
                </a:uFill>
                <a:hlinkClick r:id="rId6"/>
              </a:rPr>
              <a:t>here</a:t>
            </a:r>
            <a:r>
              <a:rPr lang="en-US" sz="1250" dirty="0"/>
              <a:t>.</a:t>
            </a:r>
          </a:p>
          <a:p>
            <a:pPr marL="457200" lvl="0" indent="-307975" algn="l" rtl="0">
              <a:spcBef>
                <a:spcPts val="0"/>
              </a:spcBef>
              <a:spcAft>
                <a:spcPts val="0"/>
              </a:spcAft>
              <a:buSzPts val="1250"/>
              <a:buAutoNum type="arabicPeriod"/>
            </a:pPr>
            <a:r>
              <a:rPr lang="en-US" sz="1250" dirty="0"/>
              <a:t>An assortment of graphic resources that are suitable for use in the presentation can be found in the </a:t>
            </a:r>
            <a:r>
              <a:rPr lang="en-US" sz="1250" b="1" dirty="0">
                <a:uFill>
                  <a:noFill/>
                </a:uFill>
                <a:hlinkClick r:id="rId7" action="ppaction://hlinksldjump"/>
              </a:rPr>
              <a:t>alternative resources slide</a:t>
            </a:r>
            <a:r>
              <a:rPr lang="en-US" sz="1250" dirty="0"/>
              <a:t>.</a:t>
            </a:r>
          </a:p>
          <a:p>
            <a:pPr marL="457200" lvl="0" indent="-307975" algn="l" rtl="0">
              <a:spcBef>
                <a:spcPts val="0"/>
              </a:spcBef>
              <a:spcAft>
                <a:spcPts val="0"/>
              </a:spcAft>
              <a:buSzPts val="1250"/>
              <a:buAutoNum type="arabicPeriod"/>
            </a:pPr>
            <a:r>
              <a:rPr lang="en-US" sz="1250" dirty="0"/>
              <a:t>A </a:t>
            </a:r>
            <a:r>
              <a:rPr lang="en-US" sz="1250" b="1" dirty="0">
                <a:uFill>
                  <a:noFill/>
                </a:uFill>
                <a:hlinkClick r:id="rId8" action="ppaction://hlinksldjump"/>
              </a:rPr>
              <a:t>thanks slide</a:t>
            </a:r>
            <a:r>
              <a:rPr lang="en-US" sz="1250" dirty="0"/>
              <a:t>, which you must keep so that proper credits for our design are given.</a:t>
            </a:r>
          </a:p>
          <a:p>
            <a:pPr marL="457200" lvl="0" indent="-307975" algn="l" rtl="0">
              <a:spcBef>
                <a:spcPts val="0"/>
              </a:spcBef>
              <a:spcAft>
                <a:spcPts val="0"/>
              </a:spcAft>
              <a:buSzPts val="1250"/>
              <a:buAutoNum type="arabicPeriod"/>
            </a:pPr>
            <a:r>
              <a:rPr lang="en-US" sz="1250" dirty="0"/>
              <a:t>A </a:t>
            </a:r>
            <a:r>
              <a:rPr lang="en-US" sz="1250" b="1" dirty="0">
                <a:uFill>
                  <a:noFill/>
                </a:uFill>
                <a:hlinkClick r:id="rId9" action="ppaction://hlinksldjump"/>
              </a:rPr>
              <a:t>resources slide</a:t>
            </a:r>
            <a:r>
              <a:rPr lang="en-US" sz="1250" dirty="0"/>
              <a:t>, where you’ll find links to all the elements used in the template.</a:t>
            </a:r>
          </a:p>
          <a:p>
            <a:pPr marL="457200" lvl="0" indent="-307975" algn="l" rtl="0">
              <a:spcBef>
                <a:spcPts val="0"/>
              </a:spcBef>
              <a:spcAft>
                <a:spcPts val="0"/>
              </a:spcAft>
              <a:buSzPts val="1250"/>
              <a:buAutoNum type="arabicPeriod"/>
            </a:pPr>
            <a:r>
              <a:rPr lang="en-US" sz="1250" b="1" dirty="0">
                <a:uFill>
                  <a:noFill/>
                </a:uFill>
                <a:hlinkClick r:id="rId9" action="ppaction://hlinksldjump"/>
              </a:rPr>
              <a:t>Instructions for use</a:t>
            </a:r>
            <a:r>
              <a:rPr lang="en-US" sz="1250" dirty="0"/>
              <a:t>.</a:t>
            </a:r>
          </a:p>
          <a:p>
            <a:pPr marL="457200" lvl="0" indent="-307975" algn="l" rtl="0">
              <a:spcBef>
                <a:spcPts val="0"/>
              </a:spcBef>
              <a:spcAft>
                <a:spcPts val="0"/>
              </a:spcAft>
              <a:buSzPts val="1250"/>
              <a:buAutoNum type="arabicPeriod"/>
            </a:pPr>
            <a:r>
              <a:rPr lang="en-US" sz="1250" dirty="0"/>
              <a:t>Final slides with:</a:t>
            </a:r>
          </a:p>
          <a:p>
            <a:pPr marL="914400" lvl="0" indent="-307975" algn="l" rtl="0">
              <a:spcBef>
                <a:spcPts val="0"/>
              </a:spcBef>
              <a:spcAft>
                <a:spcPts val="0"/>
              </a:spcAft>
              <a:buSzPts val="1250"/>
              <a:buChar char="●"/>
            </a:pPr>
            <a:r>
              <a:rPr lang="en-US" sz="1250" dirty="0"/>
              <a:t>The</a:t>
            </a:r>
            <a:r>
              <a:rPr lang="en-US" sz="1250" dirty="0">
                <a:uFill>
                  <a:noFill/>
                </a:uFill>
                <a:hlinkClick r:id="" action="ppaction://noaction"/>
              </a:rPr>
              <a:t> </a:t>
            </a:r>
            <a:r>
              <a:rPr lang="en-US" sz="1250" b="1" dirty="0">
                <a:uFill>
                  <a:noFill/>
                </a:uFill>
                <a:hlinkClick r:id="rId5" action="ppaction://hlinksldjump"/>
              </a:rPr>
              <a:t>fonts and colors</a:t>
            </a:r>
            <a:r>
              <a:rPr lang="en-US" sz="1250" dirty="0"/>
              <a:t> used in the template.</a:t>
            </a:r>
          </a:p>
          <a:p>
            <a:pPr marL="914400" lvl="0" indent="-307975" algn="l" rtl="0">
              <a:spcBef>
                <a:spcPts val="0"/>
              </a:spcBef>
              <a:spcAft>
                <a:spcPts val="0"/>
              </a:spcAft>
              <a:buSzPts val="1250"/>
              <a:buChar char="●"/>
            </a:pPr>
            <a:r>
              <a:rPr lang="en-US" sz="1250" dirty="0"/>
              <a:t>A </a:t>
            </a:r>
            <a:r>
              <a:rPr lang="en-US" sz="1250" b="1" dirty="0"/>
              <a:t>selection of </a:t>
            </a:r>
            <a:r>
              <a:rPr lang="en-US" sz="1250" b="1" dirty="0">
                <a:uFill>
                  <a:noFill/>
                </a:uFill>
                <a:hlinkClick r:id="rId10" action="ppaction://hlinksldjump"/>
              </a:rPr>
              <a:t>illustrations</a:t>
            </a:r>
            <a:r>
              <a:rPr lang="en-US" sz="1250" b="1" dirty="0"/>
              <a:t>.</a:t>
            </a:r>
            <a:r>
              <a:rPr lang="en-US" sz="1250" dirty="0"/>
              <a:t> You can also customize and animate them as you wish with the online editor. Visit</a:t>
            </a:r>
            <a:r>
              <a:rPr lang="en-US" sz="1250" b="1" dirty="0"/>
              <a:t> </a:t>
            </a:r>
            <a:r>
              <a:rPr lang="en-US" sz="1250" b="1" dirty="0" err="1">
                <a:uFill>
                  <a:noFill/>
                </a:uFill>
                <a:hlinkClick r:id="rId11"/>
              </a:rPr>
              <a:t>Storyset</a:t>
            </a:r>
            <a:r>
              <a:rPr lang="en-US" sz="1250" dirty="0"/>
              <a:t> to find more. </a:t>
            </a:r>
          </a:p>
          <a:p>
            <a:pPr marL="914400" lvl="0" indent="-307975" algn="l" rtl="0">
              <a:spcBef>
                <a:spcPts val="0"/>
              </a:spcBef>
              <a:spcAft>
                <a:spcPts val="0"/>
              </a:spcAft>
              <a:buSzPts val="1250"/>
              <a:buChar char="●"/>
            </a:pPr>
            <a:r>
              <a:rPr lang="en-US" sz="1250" dirty="0"/>
              <a:t>More</a:t>
            </a:r>
            <a:r>
              <a:rPr lang="en-US" sz="1250" dirty="0">
                <a:uFill>
                  <a:noFill/>
                </a:uFill>
                <a:hlinkClick r:id="" action="ppaction://noaction"/>
              </a:rPr>
              <a:t> </a:t>
            </a:r>
            <a:r>
              <a:rPr lang="en-US" sz="1250" b="1" dirty="0">
                <a:uFill>
                  <a:noFill/>
                </a:uFill>
                <a:hlinkClick r:id="rId12" action="ppaction://hlinksldjump"/>
              </a:rPr>
              <a:t>infographic resources</a:t>
            </a:r>
            <a:r>
              <a:rPr lang="en-US" sz="1250" dirty="0"/>
              <a:t>, whose size and color can be edited. </a:t>
            </a:r>
          </a:p>
          <a:p>
            <a:pPr marL="914400" lvl="0" indent="-307975" algn="l" rtl="0">
              <a:spcBef>
                <a:spcPts val="0"/>
              </a:spcBef>
              <a:spcAft>
                <a:spcPts val="0"/>
              </a:spcAft>
              <a:buSzPts val="1250"/>
              <a:buChar char="●"/>
            </a:pPr>
            <a:r>
              <a:rPr lang="en-US" sz="1250" dirty="0"/>
              <a:t>Sets of </a:t>
            </a:r>
            <a:r>
              <a:rPr lang="en-US" sz="1250" b="1" dirty="0">
                <a:uFill>
                  <a:noFill/>
                </a:uFill>
                <a:hlinkClick r:id="rId13" action="ppaction://hlinksldjump"/>
              </a:rPr>
              <a:t>customizable icons</a:t>
            </a:r>
            <a:r>
              <a:rPr lang="en-US" sz="1250" dirty="0"/>
              <a:t> of the following themes: general, business, avatar, creative process, education, help &amp; support, medical, nature, performing arts, SEO &amp; marketing, and teamwork.</a:t>
            </a:r>
          </a:p>
          <a:p>
            <a:pPr marL="0" lvl="0" indent="0" algn="l" rtl="0">
              <a:spcBef>
                <a:spcPts val="0"/>
              </a:spcBef>
              <a:spcAft>
                <a:spcPts val="0"/>
              </a:spcAft>
              <a:buNone/>
            </a:pPr>
            <a:r>
              <a:rPr lang="en-US" sz="1250" dirty="0"/>
              <a:t>You can delete this slide when you’re done editing the presentation.</a:t>
            </a:r>
          </a:p>
        </p:txBody>
      </p:sp>
    </p:spTree>
    <p:extLst>
      <p:ext uri="{BB962C8B-B14F-4D97-AF65-F5344CB8AC3E}">
        <p14:creationId xmlns:p14="http://schemas.microsoft.com/office/powerpoint/2010/main" val="31396811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71"/>
        <p:cNvGrpSpPr/>
        <p:nvPr/>
      </p:nvGrpSpPr>
      <p:grpSpPr>
        <a:xfrm>
          <a:off x="0" y="0"/>
          <a:ext cx="0" cy="0"/>
          <a:chOff x="0" y="0"/>
          <a:chExt cx="0" cy="0"/>
        </a:xfrm>
      </p:grpSpPr>
      <p:grpSp>
        <p:nvGrpSpPr>
          <p:cNvPr id="8272" name="Google Shape;8272;p14"/>
          <p:cNvGrpSpPr/>
          <p:nvPr/>
        </p:nvGrpSpPr>
        <p:grpSpPr>
          <a:xfrm>
            <a:off x="866243" y="2291587"/>
            <a:ext cx="415546" cy="355053"/>
            <a:chOff x="866243" y="2291587"/>
            <a:chExt cx="415546" cy="355053"/>
          </a:xfrm>
        </p:grpSpPr>
        <p:sp>
          <p:nvSpPr>
            <p:cNvPr id="8273" name="Google Shape;8273;p1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4" name="Google Shape;8274;p1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5" name="Google Shape;8275;p1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6" name="Google Shape;8276;p1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7" name="Google Shape;8277;p1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78" name="Google Shape;8278;p14"/>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79" name="Google Shape;8279;p14"/>
          <p:cNvGrpSpPr/>
          <p:nvPr/>
        </p:nvGrpSpPr>
        <p:grpSpPr>
          <a:xfrm>
            <a:off x="1958520" y="2302574"/>
            <a:ext cx="359213" cy="327807"/>
            <a:chOff x="1958520" y="2302574"/>
            <a:chExt cx="359213" cy="327807"/>
          </a:xfrm>
        </p:grpSpPr>
        <p:sp>
          <p:nvSpPr>
            <p:cNvPr id="8280" name="Google Shape;8280;p1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1" name="Google Shape;8281;p1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2" name="Google Shape;8282;p1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3" name="Google Shape;8283;p14"/>
          <p:cNvGrpSpPr/>
          <p:nvPr/>
        </p:nvGrpSpPr>
        <p:grpSpPr>
          <a:xfrm>
            <a:off x="2579882" y="2287427"/>
            <a:ext cx="207582" cy="359594"/>
            <a:chOff x="2656082" y="2287427"/>
            <a:chExt cx="207582" cy="359594"/>
          </a:xfrm>
        </p:grpSpPr>
        <p:sp>
          <p:nvSpPr>
            <p:cNvPr id="8284" name="Google Shape;8284;p1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5" name="Google Shape;8285;p1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6" name="Google Shape;8286;p1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7" name="Google Shape;8287;p1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8" name="Google Shape;8288;p14"/>
          <p:cNvGrpSpPr/>
          <p:nvPr/>
        </p:nvGrpSpPr>
        <p:grpSpPr>
          <a:xfrm>
            <a:off x="3049653" y="2321468"/>
            <a:ext cx="362991" cy="290018"/>
            <a:chOff x="3049653" y="2321468"/>
            <a:chExt cx="362991" cy="290018"/>
          </a:xfrm>
        </p:grpSpPr>
        <p:sp>
          <p:nvSpPr>
            <p:cNvPr id="8289" name="Google Shape;8289;p1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0" name="Google Shape;8290;p1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1" name="Google Shape;8291;p1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2" name="Google Shape;8292;p1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3" name="Google Shape;8293;p14"/>
          <p:cNvGrpSpPr/>
          <p:nvPr/>
        </p:nvGrpSpPr>
        <p:grpSpPr>
          <a:xfrm>
            <a:off x="3564243" y="2289904"/>
            <a:ext cx="422342" cy="355243"/>
            <a:chOff x="3564243" y="2289904"/>
            <a:chExt cx="422342" cy="355243"/>
          </a:xfrm>
        </p:grpSpPr>
        <p:sp>
          <p:nvSpPr>
            <p:cNvPr id="8294" name="Google Shape;8294;p1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5" name="Google Shape;8295;p1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6" name="Google Shape;8296;p1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7" name="Google Shape;8297;p1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8" name="Google Shape;8298;p1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99" name="Google Shape;8299;p14"/>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0" name="Google Shape;8300;p14"/>
          <p:cNvGrpSpPr/>
          <p:nvPr/>
        </p:nvGrpSpPr>
        <p:grpSpPr>
          <a:xfrm>
            <a:off x="4687894" y="2289713"/>
            <a:ext cx="359594" cy="353909"/>
            <a:chOff x="4687894" y="2289713"/>
            <a:chExt cx="359594" cy="353909"/>
          </a:xfrm>
        </p:grpSpPr>
        <p:sp>
          <p:nvSpPr>
            <p:cNvPr id="8301" name="Google Shape;8301;p1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2" name="Google Shape;8302;p1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3" name="Google Shape;8303;p1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04" name="Google Shape;8304;p14"/>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5" name="Google Shape;8305;p14"/>
          <p:cNvGrpSpPr/>
          <p:nvPr/>
        </p:nvGrpSpPr>
        <p:grpSpPr>
          <a:xfrm>
            <a:off x="6372624" y="2308227"/>
            <a:ext cx="263567" cy="317614"/>
            <a:chOff x="6421399" y="2308227"/>
            <a:chExt cx="263567" cy="317614"/>
          </a:xfrm>
        </p:grpSpPr>
        <p:sp>
          <p:nvSpPr>
            <p:cNvPr id="8306" name="Google Shape;8306;p1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7" name="Google Shape;8307;p1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8" name="Google Shape;8308;p1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9" name="Google Shape;8309;p1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0" name="Google Shape;8310;p14"/>
          <p:cNvGrpSpPr/>
          <p:nvPr/>
        </p:nvGrpSpPr>
        <p:grpSpPr>
          <a:xfrm>
            <a:off x="6870193" y="2295620"/>
            <a:ext cx="360356" cy="343462"/>
            <a:chOff x="6870193" y="2295620"/>
            <a:chExt cx="360356" cy="343462"/>
          </a:xfrm>
        </p:grpSpPr>
        <p:sp>
          <p:nvSpPr>
            <p:cNvPr id="8311" name="Google Shape;8311;p1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2" name="Google Shape;8312;p1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3" name="Google Shape;8313;p14"/>
          <p:cNvGrpSpPr/>
          <p:nvPr/>
        </p:nvGrpSpPr>
        <p:grpSpPr>
          <a:xfrm>
            <a:off x="7441465" y="2302860"/>
            <a:ext cx="342192" cy="327140"/>
            <a:chOff x="7441465" y="2302860"/>
            <a:chExt cx="342192" cy="327140"/>
          </a:xfrm>
        </p:grpSpPr>
        <p:sp>
          <p:nvSpPr>
            <p:cNvPr id="8314" name="Google Shape;8314;p1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5" name="Google Shape;8315;p1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6" name="Google Shape;8316;p14"/>
          <p:cNvGrpSpPr/>
          <p:nvPr/>
        </p:nvGrpSpPr>
        <p:grpSpPr>
          <a:xfrm>
            <a:off x="7989683" y="2350207"/>
            <a:ext cx="332761" cy="234066"/>
            <a:chOff x="7989683" y="2350207"/>
            <a:chExt cx="332761" cy="234066"/>
          </a:xfrm>
        </p:grpSpPr>
        <p:sp>
          <p:nvSpPr>
            <p:cNvPr id="8317" name="Google Shape;8317;p1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1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9" name="Google Shape;8319;p1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0" name="Google Shape;8320;p1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1" name="Google Shape;8321;p1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2" name="Google Shape;8322;p1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3" name="Google Shape;8323;p14"/>
          <p:cNvGrpSpPr/>
          <p:nvPr/>
        </p:nvGrpSpPr>
        <p:grpSpPr>
          <a:xfrm>
            <a:off x="5823294" y="2309751"/>
            <a:ext cx="315327" cy="314978"/>
            <a:chOff x="5823294" y="2309751"/>
            <a:chExt cx="315327" cy="314978"/>
          </a:xfrm>
        </p:grpSpPr>
        <p:sp>
          <p:nvSpPr>
            <p:cNvPr id="8324" name="Google Shape;8324;p1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5" name="Google Shape;8325;p1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6" name="Google Shape;8326;p1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7" name="Google Shape;8327;p1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8" name="Google Shape;8328;p1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9" name="Google Shape;8329;p1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0" name="Google Shape;8330;p1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1" name="Google Shape;8331;p1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2" name="Google Shape;8332;p1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3" name="Google Shape;8333;p1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4" name="Google Shape;8334;p1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5" name="Google Shape;8335;p1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6" name="Google Shape;8336;p1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7" name="Google Shape;8337;p1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8" name="Google Shape;8338;p1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9" name="Google Shape;8339;p1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0" name="Google Shape;8340;p1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41" name="Google Shape;8341;p14"/>
          <p:cNvGrpSpPr/>
          <p:nvPr/>
        </p:nvGrpSpPr>
        <p:grpSpPr>
          <a:xfrm>
            <a:off x="2497275" y="2744159"/>
            <a:ext cx="370930" cy="370549"/>
            <a:chOff x="2497275" y="2744159"/>
            <a:chExt cx="370930" cy="370549"/>
          </a:xfrm>
        </p:grpSpPr>
        <p:sp>
          <p:nvSpPr>
            <p:cNvPr id="8342" name="Google Shape;8342;p1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3" name="Google Shape;8343;p1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4" name="Google Shape;8344;p1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5" name="Google Shape;8345;p1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6" name="Google Shape;8346;p1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7" name="Google Shape;8347;p1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48" name="Google Shape;8348;p14"/>
          <p:cNvGrpSpPr/>
          <p:nvPr/>
        </p:nvGrpSpPr>
        <p:grpSpPr>
          <a:xfrm>
            <a:off x="860940" y="2746477"/>
            <a:ext cx="371883" cy="365691"/>
            <a:chOff x="860940" y="2746477"/>
            <a:chExt cx="371883" cy="365691"/>
          </a:xfrm>
        </p:grpSpPr>
        <p:sp>
          <p:nvSpPr>
            <p:cNvPr id="8349" name="Google Shape;8349;p1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0" name="Google Shape;8350;p1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1" name="Google Shape;8351;p1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2" name="Google Shape;8352;p1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3" name="Google Shape;8353;p1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4" name="Google Shape;8354;p14"/>
          <p:cNvGrpSpPr/>
          <p:nvPr/>
        </p:nvGrpSpPr>
        <p:grpSpPr>
          <a:xfrm>
            <a:off x="1450836" y="2766258"/>
            <a:ext cx="283985" cy="341080"/>
            <a:chOff x="1493849" y="2775533"/>
            <a:chExt cx="283985" cy="341080"/>
          </a:xfrm>
        </p:grpSpPr>
        <p:sp>
          <p:nvSpPr>
            <p:cNvPr id="8355" name="Google Shape;8355;p1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6" name="Google Shape;8356;p1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7" name="Google Shape;8357;p14"/>
          <p:cNvGrpSpPr/>
          <p:nvPr/>
        </p:nvGrpSpPr>
        <p:grpSpPr>
          <a:xfrm>
            <a:off x="1952836" y="2774422"/>
            <a:ext cx="372835" cy="342573"/>
            <a:chOff x="1952836" y="2774422"/>
            <a:chExt cx="372835" cy="342573"/>
          </a:xfrm>
        </p:grpSpPr>
        <p:sp>
          <p:nvSpPr>
            <p:cNvPr id="8358" name="Google Shape;8358;p1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9" name="Google Shape;8359;p1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0" name="Google Shape;8360;p1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1" name="Google Shape;8361;p14"/>
          <p:cNvGrpSpPr/>
          <p:nvPr/>
        </p:nvGrpSpPr>
        <p:grpSpPr>
          <a:xfrm>
            <a:off x="3079916" y="2744477"/>
            <a:ext cx="332729" cy="372518"/>
            <a:chOff x="3079916" y="2744477"/>
            <a:chExt cx="332729" cy="372518"/>
          </a:xfrm>
        </p:grpSpPr>
        <p:sp>
          <p:nvSpPr>
            <p:cNvPr id="8362" name="Google Shape;8362;p1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1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4" name="Google Shape;8364;p1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5" name="Google Shape;8365;p14"/>
          <p:cNvGrpSpPr/>
          <p:nvPr/>
        </p:nvGrpSpPr>
        <p:grpSpPr>
          <a:xfrm>
            <a:off x="3620576" y="2745525"/>
            <a:ext cx="336889" cy="355592"/>
            <a:chOff x="3620576" y="2745525"/>
            <a:chExt cx="336889" cy="355592"/>
          </a:xfrm>
        </p:grpSpPr>
        <p:sp>
          <p:nvSpPr>
            <p:cNvPr id="8366" name="Google Shape;8366;p1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7" name="Google Shape;8367;p1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8" name="Google Shape;8368;p14"/>
          <p:cNvGrpSpPr/>
          <p:nvPr/>
        </p:nvGrpSpPr>
        <p:grpSpPr>
          <a:xfrm>
            <a:off x="4126815" y="2760704"/>
            <a:ext cx="380393" cy="363118"/>
            <a:chOff x="4126815" y="2760704"/>
            <a:chExt cx="380393" cy="363118"/>
          </a:xfrm>
        </p:grpSpPr>
        <p:sp>
          <p:nvSpPr>
            <p:cNvPr id="8369" name="Google Shape;8369;p1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1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1" name="Google Shape;8371;p1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2" name="Google Shape;8372;p1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3" name="Google Shape;8373;p14"/>
          <p:cNvGrpSpPr/>
          <p:nvPr/>
        </p:nvGrpSpPr>
        <p:grpSpPr>
          <a:xfrm>
            <a:off x="4675986" y="2745684"/>
            <a:ext cx="381346" cy="368644"/>
            <a:chOff x="4675986" y="2745684"/>
            <a:chExt cx="381346" cy="368644"/>
          </a:xfrm>
        </p:grpSpPr>
        <p:sp>
          <p:nvSpPr>
            <p:cNvPr id="8374" name="Google Shape;8374;p1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5" name="Google Shape;8375;p1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6" name="Google Shape;8376;p14"/>
          <p:cNvGrpSpPr/>
          <p:nvPr/>
        </p:nvGrpSpPr>
        <p:grpSpPr>
          <a:xfrm>
            <a:off x="5220616" y="2791061"/>
            <a:ext cx="373185" cy="302466"/>
            <a:chOff x="5220616" y="2791061"/>
            <a:chExt cx="373185" cy="302466"/>
          </a:xfrm>
        </p:grpSpPr>
        <p:sp>
          <p:nvSpPr>
            <p:cNvPr id="8377" name="Google Shape;8377;p1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8" name="Google Shape;8378;p1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9" name="Google Shape;8379;p1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0" name="Google Shape;8380;p1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1" name="Google Shape;8381;p1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2" name="Google Shape;8382;p1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3" name="Google Shape;8383;p1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4" name="Google Shape;8384;p1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5" name="Google Shape;8385;p1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6" name="Google Shape;8386;p1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7" name="Google Shape;8387;p1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8" name="Google Shape;8388;p1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9" name="Google Shape;8389;p1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0" name="Google Shape;8390;p1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1" name="Google Shape;8391;p1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2" name="Google Shape;8392;p1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3" name="Google Shape;8393;p1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4" name="Google Shape;8394;p1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95" name="Google Shape;8395;p14"/>
          <p:cNvGrpSpPr/>
          <p:nvPr/>
        </p:nvGrpSpPr>
        <p:grpSpPr>
          <a:xfrm>
            <a:off x="5788661" y="2772517"/>
            <a:ext cx="284366" cy="344097"/>
            <a:chOff x="5864861" y="2772517"/>
            <a:chExt cx="284366" cy="344097"/>
          </a:xfrm>
        </p:grpSpPr>
        <p:sp>
          <p:nvSpPr>
            <p:cNvPr id="8396" name="Google Shape;8396;p1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7" name="Google Shape;8397;p1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8" name="Google Shape;8398;p1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9" name="Google Shape;8399;p1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0" name="Google Shape;8400;p1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1" name="Google Shape;8401;p1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02" name="Google Shape;8402;p14"/>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03" name="Google Shape;8403;p14"/>
          <p:cNvGrpSpPr/>
          <p:nvPr/>
        </p:nvGrpSpPr>
        <p:grpSpPr>
          <a:xfrm>
            <a:off x="6974158" y="2789537"/>
            <a:ext cx="255247" cy="327458"/>
            <a:chOff x="6974158" y="2789537"/>
            <a:chExt cx="255247" cy="327458"/>
          </a:xfrm>
        </p:grpSpPr>
        <p:sp>
          <p:nvSpPr>
            <p:cNvPr id="8404" name="Google Shape;8404;p1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5" name="Google Shape;8405;p1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6" name="Google Shape;8406;p1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7" name="Google Shape;8407;p1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8" name="Google Shape;8408;p1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9" name="Google Shape;8409;p1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0" name="Google Shape;8410;p14"/>
          <p:cNvGrpSpPr/>
          <p:nvPr/>
        </p:nvGrpSpPr>
        <p:grpSpPr>
          <a:xfrm>
            <a:off x="7530697" y="2790299"/>
            <a:ext cx="244291" cy="326314"/>
            <a:chOff x="7530697" y="2790299"/>
            <a:chExt cx="244291" cy="326314"/>
          </a:xfrm>
        </p:grpSpPr>
        <p:sp>
          <p:nvSpPr>
            <p:cNvPr id="8411" name="Google Shape;8411;p1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2" name="Google Shape;8412;p1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3" name="Google Shape;8413;p1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4" name="Google Shape;8414;p1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5" name="Google Shape;8415;p1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6" name="Google Shape;8416;p1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7" name="Google Shape;8417;p14"/>
          <p:cNvGrpSpPr/>
          <p:nvPr/>
        </p:nvGrpSpPr>
        <p:grpSpPr>
          <a:xfrm>
            <a:off x="7988191" y="2832248"/>
            <a:ext cx="332348" cy="283985"/>
            <a:chOff x="7988191" y="2832248"/>
            <a:chExt cx="332348" cy="283985"/>
          </a:xfrm>
        </p:grpSpPr>
        <p:sp>
          <p:nvSpPr>
            <p:cNvPr id="8418" name="Google Shape;8418;p1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9" name="Google Shape;8419;p1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0" name="Google Shape;8420;p1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21" name="Google Shape;8421;p14"/>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22" name="Google Shape;8422;p14"/>
          <p:cNvGrpSpPr/>
          <p:nvPr/>
        </p:nvGrpSpPr>
        <p:grpSpPr>
          <a:xfrm>
            <a:off x="3588440" y="3258368"/>
            <a:ext cx="364484" cy="262423"/>
            <a:chOff x="3588440" y="3258368"/>
            <a:chExt cx="364484" cy="262423"/>
          </a:xfrm>
        </p:grpSpPr>
        <p:sp>
          <p:nvSpPr>
            <p:cNvPr id="8423" name="Google Shape;8423;p1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4" name="Google Shape;8424;p1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5" name="Google Shape;8425;p1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6" name="Google Shape;8426;p1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7" name="Google Shape;8427;p1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8" name="Google Shape;8428;p1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29" name="Google Shape;8429;p14"/>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30" name="Google Shape;8430;p14"/>
          <p:cNvGrpSpPr/>
          <p:nvPr/>
        </p:nvGrpSpPr>
        <p:grpSpPr>
          <a:xfrm>
            <a:off x="5765817" y="3227724"/>
            <a:ext cx="364865" cy="324822"/>
            <a:chOff x="5765817" y="3227724"/>
            <a:chExt cx="364865" cy="324822"/>
          </a:xfrm>
        </p:grpSpPr>
        <p:sp>
          <p:nvSpPr>
            <p:cNvPr id="8431" name="Google Shape;8431;p1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2" name="Google Shape;8432;p1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3" name="Google Shape;8433;p1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4" name="Google Shape;8434;p14"/>
          <p:cNvGrpSpPr/>
          <p:nvPr/>
        </p:nvGrpSpPr>
        <p:grpSpPr>
          <a:xfrm>
            <a:off x="6228583" y="3237664"/>
            <a:ext cx="446539" cy="303895"/>
            <a:chOff x="6228583" y="3237664"/>
            <a:chExt cx="446539" cy="303895"/>
          </a:xfrm>
        </p:grpSpPr>
        <p:sp>
          <p:nvSpPr>
            <p:cNvPr id="8435" name="Google Shape;8435;p1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6" name="Google Shape;8436;p1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7" name="Google Shape;8437;p1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8" name="Google Shape;8438;p1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9" name="Google Shape;8439;p1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0" name="Google Shape;8440;p1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1" name="Google Shape;8441;p1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2" name="Google Shape;8442;p1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3" name="Google Shape;8443;p1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4" name="Google Shape;8444;p1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5" name="Google Shape;8445;p1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6" name="Google Shape;8446;p1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7" name="Google Shape;8447;p1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8" name="Google Shape;8448;p1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9" name="Google Shape;8449;p1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0" name="Google Shape;8450;p1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1" name="Google Shape;8451;p1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2" name="Google Shape;8452;p14"/>
          <p:cNvGrpSpPr/>
          <p:nvPr/>
        </p:nvGrpSpPr>
        <p:grpSpPr>
          <a:xfrm>
            <a:off x="865862" y="3207306"/>
            <a:ext cx="364484" cy="364897"/>
            <a:chOff x="865862" y="3207306"/>
            <a:chExt cx="364484" cy="364897"/>
          </a:xfrm>
        </p:grpSpPr>
        <p:sp>
          <p:nvSpPr>
            <p:cNvPr id="8453" name="Google Shape;8453;p1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4" name="Google Shape;8454;p1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5" name="Google Shape;8455;p1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6" name="Google Shape;8456;p1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7" name="Google Shape;8457;p1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8" name="Google Shape;8458;p1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9" name="Google Shape;8459;p1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0" name="Google Shape;8460;p1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1" name="Google Shape;8461;p1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2" name="Google Shape;8462;p1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3" name="Google Shape;8463;p1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4" name="Google Shape;8464;p1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5" name="Google Shape;8465;p1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6" name="Google Shape;8466;p1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7" name="Google Shape;8467;p14"/>
          <p:cNvGrpSpPr/>
          <p:nvPr/>
        </p:nvGrpSpPr>
        <p:grpSpPr>
          <a:xfrm>
            <a:off x="1404617" y="3226962"/>
            <a:ext cx="370168" cy="325965"/>
            <a:chOff x="1404617" y="3226962"/>
            <a:chExt cx="370168" cy="325965"/>
          </a:xfrm>
        </p:grpSpPr>
        <p:sp>
          <p:nvSpPr>
            <p:cNvPr id="8468" name="Google Shape;8468;p1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9" name="Google Shape;8469;p1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0" name="Google Shape;8470;p1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1" name="Google Shape;8471;p1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2" name="Google Shape;8472;p1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3" name="Google Shape;8473;p1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4" name="Google Shape;8474;p1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5" name="Google Shape;8475;p1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6" name="Google Shape;8476;p1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7" name="Google Shape;8477;p14"/>
          <p:cNvGrpSpPr/>
          <p:nvPr/>
        </p:nvGrpSpPr>
        <p:grpSpPr>
          <a:xfrm>
            <a:off x="1953403" y="3216094"/>
            <a:ext cx="366389" cy="354481"/>
            <a:chOff x="1954741" y="3212419"/>
            <a:chExt cx="366389" cy="354481"/>
          </a:xfrm>
        </p:grpSpPr>
        <p:sp>
          <p:nvSpPr>
            <p:cNvPr id="8478" name="Google Shape;8478;p1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9" name="Google Shape;8479;p1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0" name="Google Shape;8480;p1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1" name="Google Shape;8481;p1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2" name="Google Shape;8482;p1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3" name="Google Shape;8483;p1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4" name="Google Shape;8484;p1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5" name="Google Shape;8485;p14"/>
          <p:cNvGrpSpPr/>
          <p:nvPr/>
        </p:nvGrpSpPr>
        <p:grpSpPr>
          <a:xfrm>
            <a:off x="3043239" y="3215626"/>
            <a:ext cx="366008" cy="348670"/>
            <a:chOff x="3043239" y="3215626"/>
            <a:chExt cx="366008" cy="348670"/>
          </a:xfrm>
        </p:grpSpPr>
        <p:sp>
          <p:nvSpPr>
            <p:cNvPr id="8486" name="Google Shape;8486;p1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7" name="Google Shape;8487;p1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8" name="Google Shape;8488;p14"/>
          <p:cNvGrpSpPr/>
          <p:nvPr/>
        </p:nvGrpSpPr>
        <p:grpSpPr>
          <a:xfrm>
            <a:off x="4218333" y="3184982"/>
            <a:ext cx="209107" cy="383442"/>
            <a:chOff x="4218333" y="3184982"/>
            <a:chExt cx="209107" cy="383442"/>
          </a:xfrm>
        </p:grpSpPr>
        <p:sp>
          <p:nvSpPr>
            <p:cNvPr id="8489" name="Google Shape;8489;p1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0" name="Google Shape;8490;p1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91" name="Google Shape;8491;p14"/>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92" name="Google Shape;8492;p14"/>
          <p:cNvGrpSpPr/>
          <p:nvPr/>
        </p:nvGrpSpPr>
        <p:grpSpPr>
          <a:xfrm>
            <a:off x="6896644" y="3216007"/>
            <a:ext cx="322917" cy="347876"/>
            <a:chOff x="6896644" y="3216007"/>
            <a:chExt cx="322917" cy="347876"/>
          </a:xfrm>
        </p:grpSpPr>
        <p:sp>
          <p:nvSpPr>
            <p:cNvPr id="8493" name="Google Shape;8493;p1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4" name="Google Shape;8494;p1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5" name="Google Shape;8495;p1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1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7" name="Google Shape;8497;p1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8" name="Google Shape;8498;p1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9" name="Google Shape;8499;p1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0" name="Google Shape;8500;p14"/>
          <p:cNvGrpSpPr/>
          <p:nvPr/>
        </p:nvGrpSpPr>
        <p:grpSpPr>
          <a:xfrm>
            <a:off x="7429366" y="3223183"/>
            <a:ext cx="334634" cy="333904"/>
            <a:chOff x="7429366" y="3223183"/>
            <a:chExt cx="334634" cy="333904"/>
          </a:xfrm>
        </p:grpSpPr>
        <p:sp>
          <p:nvSpPr>
            <p:cNvPr id="8501" name="Google Shape;8501;p1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2" name="Google Shape;8502;p1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03" name="Google Shape;8503;p14"/>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04" name="Google Shape;8504;p14"/>
          <p:cNvGrpSpPr/>
          <p:nvPr/>
        </p:nvGrpSpPr>
        <p:grpSpPr>
          <a:xfrm>
            <a:off x="5216456" y="3725484"/>
            <a:ext cx="356196" cy="265631"/>
            <a:chOff x="5216456" y="3725484"/>
            <a:chExt cx="356196" cy="265631"/>
          </a:xfrm>
        </p:grpSpPr>
        <p:sp>
          <p:nvSpPr>
            <p:cNvPr id="8505" name="Google Shape;8505;p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6" name="Google Shape;8506;p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7" name="Google Shape;8507;p14"/>
          <p:cNvGrpSpPr/>
          <p:nvPr/>
        </p:nvGrpSpPr>
        <p:grpSpPr>
          <a:xfrm>
            <a:off x="6849393" y="3733994"/>
            <a:ext cx="355053" cy="248038"/>
            <a:chOff x="6849393" y="3733994"/>
            <a:chExt cx="355053" cy="248038"/>
          </a:xfrm>
        </p:grpSpPr>
        <p:sp>
          <p:nvSpPr>
            <p:cNvPr id="8508" name="Google Shape;8508;p1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9" name="Google Shape;8509;p1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0" name="Google Shape;8510;p1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1" name="Google Shape;8511;p1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2" name="Google Shape;8512;p1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3" name="Google Shape;8513;p14"/>
          <p:cNvGrpSpPr/>
          <p:nvPr/>
        </p:nvGrpSpPr>
        <p:grpSpPr>
          <a:xfrm>
            <a:off x="7918997" y="3714687"/>
            <a:ext cx="392111" cy="280206"/>
            <a:chOff x="7918997" y="3714687"/>
            <a:chExt cx="392111" cy="280206"/>
          </a:xfrm>
        </p:grpSpPr>
        <p:sp>
          <p:nvSpPr>
            <p:cNvPr id="8514" name="Google Shape;8514;p1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5" name="Google Shape;8515;p1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6" name="Google Shape;8516;p1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7" name="Google Shape;8517;p1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8" name="Google Shape;8518;p1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19" name="Google Shape;8519;p14"/>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20" name="Google Shape;8520;p14"/>
          <p:cNvGrpSpPr/>
          <p:nvPr/>
        </p:nvGrpSpPr>
        <p:grpSpPr>
          <a:xfrm>
            <a:off x="1408777" y="3680964"/>
            <a:ext cx="357720" cy="355148"/>
            <a:chOff x="1408777" y="3680964"/>
            <a:chExt cx="357720" cy="355148"/>
          </a:xfrm>
        </p:grpSpPr>
        <p:sp>
          <p:nvSpPr>
            <p:cNvPr id="8521" name="Google Shape;8521;p1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1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1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4" name="Google Shape;8524;p1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1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26" name="Google Shape;8526;p14"/>
          <p:cNvGrpSpPr/>
          <p:nvPr/>
        </p:nvGrpSpPr>
        <p:grpSpPr>
          <a:xfrm>
            <a:off x="1952836" y="3680964"/>
            <a:ext cx="357720" cy="355148"/>
            <a:chOff x="1952836" y="3680964"/>
            <a:chExt cx="357720" cy="355148"/>
          </a:xfrm>
        </p:grpSpPr>
        <p:sp>
          <p:nvSpPr>
            <p:cNvPr id="8527" name="Google Shape;8527;p1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8" name="Google Shape;8528;p1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1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1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1" name="Google Shape;8531;p1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2" name="Google Shape;8532;p14"/>
          <p:cNvGrpSpPr/>
          <p:nvPr/>
        </p:nvGrpSpPr>
        <p:grpSpPr>
          <a:xfrm>
            <a:off x="2496894" y="3680964"/>
            <a:ext cx="357720" cy="355148"/>
            <a:chOff x="2496894" y="3680964"/>
            <a:chExt cx="357720" cy="355148"/>
          </a:xfrm>
        </p:grpSpPr>
        <p:sp>
          <p:nvSpPr>
            <p:cNvPr id="8533" name="Google Shape;8533;p1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4" name="Google Shape;8534;p1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5" name="Google Shape;8535;p1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6" name="Google Shape;8536;p1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7" name="Google Shape;8537;p1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8" name="Google Shape;8538;p14"/>
          <p:cNvGrpSpPr/>
          <p:nvPr/>
        </p:nvGrpSpPr>
        <p:grpSpPr>
          <a:xfrm>
            <a:off x="3040984" y="3681059"/>
            <a:ext cx="356164" cy="355815"/>
            <a:chOff x="3040984" y="3681059"/>
            <a:chExt cx="356164" cy="355815"/>
          </a:xfrm>
        </p:grpSpPr>
        <p:sp>
          <p:nvSpPr>
            <p:cNvPr id="8539" name="Google Shape;8539;p1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0" name="Google Shape;8540;p1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1" name="Google Shape;8541;p1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42" name="Google Shape;8542;p14"/>
          <p:cNvGrpSpPr/>
          <p:nvPr/>
        </p:nvGrpSpPr>
        <p:grpSpPr>
          <a:xfrm>
            <a:off x="3584280" y="3699191"/>
            <a:ext cx="358069" cy="317995"/>
            <a:chOff x="3584280" y="3699191"/>
            <a:chExt cx="358069" cy="317995"/>
          </a:xfrm>
        </p:grpSpPr>
        <p:sp>
          <p:nvSpPr>
            <p:cNvPr id="8543" name="Google Shape;8543;p1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4" name="Google Shape;8544;p1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1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6" name="Google Shape;8546;p1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47" name="Google Shape;8547;p14"/>
          <p:cNvGrpSpPr/>
          <p:nvPr/>
        </p:nvGrpSpPr>
        <p:grpSpPr>
          <a:xfrm>
            <a:off x="4129482" y="3681059"/>
            <a:ext cx="355402" cy="354291"/>
            <a:chOff x="4129482" y="3681059"/>
            <a:chExt cx="355402" cy="354291"/>
          </a:xfrm>
        </p:grpSpPr>
        <p:sp>
          <p:nvSpPr>
            <p:cNvPr id="8548" name="Google Shape;8548;p1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9" name="Google Shape;8549;p1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0" name="Google Shape;8550;p1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1" name="Google Shape;8551;p1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2" name="Google Shape;8552;p14"/>
          <p:cNvGrpSpPr/>
          <p:nvPr/>
        </p:nvGrpSpPr>
        <p:grpSpPr>
          <a:xfrm>
            <a:off x="4673540" y="3680297"/>
            <a:ext cx="355434" cy="355815"/>
            <a:chOff x="4673540" y="3680297"/>
            <a:chExt cx="355434" cy="355815"/>
          </a:xfrm>
        </p:grpSpPr>
        <p:sp>
          <p:nvSpPr>
            <p:cNvPr id="8553" name="Google Shape;8553;p1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1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5" name="Google Shape;8555;p1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6" name="Google Shape;8556;p14"/>
          <p:cNvGrpSpPr/>
          <p:nvPr/>
        </p:nvGrpSpPr>
        <p:grpSpPr>
          <a:xfrm>
            <a:off x="5779408" y="3699191"/>
            <a:ext cx="317645" cy="318757"/>
            <a:chOff x="5779408" y="3699191"/>
            <a:chExt cx="317645" cy="318757"/>
          </a:xfrm>
        </p:grpSpPr>
        <p:sp>
          <p:nvSpPr>
            <p:cNvPr id="8557" name="Google Shape;8557;p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8" name="Google Shape;8558;p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59" name="Google Shape;8559;p14"/>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60" name="Google Shape;8560;p14"/>
          <p:cNvGrpSpPr/>
          <p:nvPr/>
        </p:nvGrpSpPr>
        <p:grpSpPr>
          <a:xfrm>
            <a:off x="7390435" y="3680868"/>
            <a:ext cx="372073" cy="355243"/>
            <a:chOff x="7390435" y="3680868"/>
            <a:chExt cx="372073" cy="355243"/>
          </a:xfrm>
        </p:grpSpPr>
        <p:sp>
          <p:nvSpPr>
            <p:cNvPr id="8561" name="Google Shape;8561;p1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2" name="Google Shape;8562;p1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3" name="Google Shape;8563;p1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4" name="Google Shape;8564;p1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5" name="Google Shape;8565;p1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6" name="Google Shape;8566;p1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7" name="Google Shape;8567;p14"/>
          <p:cNvGrpSpPr/>
          <p:nvPr/>
        </p:nvGrpSpPr>
        <p:grpSpPr>
          <a:xfrm>
            <a:off x="1421638" y="4125629"/>
            <a:ext cx="374709" cy="374010"/>
            <a:chOff x="1421638" y="4125629"/>
            <a:chExt cx="374709" cy="374010"/>
          </a:xfrm>
        </p:grpSpPr>
        <p:sp>
          <p:nvSpPr>
            <p:cNvPr id="8568" name="Google Shape;8568;p1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9" name="Google Shape;8569;p1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0" name="Google Shape;8570;p14"/>
          <p:cNvGrpSpPr/>
          <p:nvPr/>
        </p:nvGrpSpPr>
        <p:grpSpPr>
          <a:xfrm>
            <a:off x="1973254" y="4156304"/>
            <a:ext cx="357720" cy="342192"/>
            <a:chOff x="1973254" y="4156304"/>
            <a:chExt cx="357720" cy="342192"/>
          </a:xfrm>
        </p:grpSpPr>
        <p:sp>
          <p:nvSpPr>
            <p:cNvPr id="8571" name="Google Shape;8571;p1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2" name="Google Shape;8572;p1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3" name="Google Shape;8573;p1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4" name="Google Shape;8574;p1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5" name="Google Shape;8575;p1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6" name="Google Shape;8576;p1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7" name="Google Shape;8577;p14"/>
          <p:cNvGrpSpPr/>
          <p:nvPr/>
        </p:nvGrpSpPr>
        <p:grpSpPr>
          <a:xfrm>
            <a:off x="2523759" y="4135505"/>
            <a:ext cx="341049" cy="340318"/>
            <a:chOff x="2523759" y="4135505"/>
            <a:chExt cx="341049" cy="340318"/>
          </a:xfrm>
        </p:grpSpPr>
        <p:sp>
          <p:nvSpPr>
            <p:cNvPr id="8578" name="Google Shape;8578;p1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9" name="Google Shape;8579;p1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0" name="Google Shape;8580;p14"/>
          <p:cNvGrpSpPr/>
          <p:nvPr/>
        </p:nvGrpSpPr>
        <p:grpSpPr>
          <a:xfrm>
            <a:off x="3040603" y="4130360"/>
            <a:ext cx="392079" cy="350353"/>
            <a:chOff x="3040603" y="4130360"/>
            <a:chExt cx="392079" cy="350353"/>
          </a:xfrm>
        </p:grpSpPr>
        <p:sp>
          <p:nvSpPr>
            <p:cNvPr id="8581" name="Google Shape;8581;p1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2" name="Google Shape;8582;p1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3" name="Google Shape;8583;p1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4" name="Google Shape;8584;p1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5" name="Google Shape;8585;p1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6" name="Google Shape;8586;p1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7" name="Google Shape;8587;p1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8" name="Google Shape;8588;p1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9" name="Google Shape;8589;p1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0" name="Google Shape;8590;p1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1" name="Google Shape;8591;p14"/>
          <p:cNvGrpSpPr/>
          <p:nvPr/>
        </p:nvGrpSpPr>
        <p:grpSpPr>
          <a:xfrm>
            <a:off x="3662144" y="4135505"/>
            <a:ext cx="232955" cy="340318"/>
            <a:chOff x="3662144" y="4135505"/>
            <a:chExt cx="232955" cy="340318"/>
          </a:xfrm>
        </p:grpSpPr>
        <p:sp>
          <p:nvSpPr>
            <p:cNvPr id="8592" name="Google Shape;8592;p1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3" name="Google Shape;8593;p1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4" name="Google Shape;8594;p1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5" name="Google Shape;8595;p1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6" name="Google Shape;8596;p14"/>
          <p:cNvGrpSpPr/>
          <p:nvPr/>
        </p:nvGrpSpPr>
        <p:grpSpPr>
          <a:xfrm>
            <a:off x="4149138" y="4121151"/>
            <a:ext cx="344065" cy="368644"/>
            <a:chOff x="4149138" y="4121151"/>
            <a:chExt cx="344065" cy="368644"/>
          </a:xfrm>
        </p:grpSpPr>
        <p:sp>
          <p:nvSpPr>
            <p:cNvPr id="8597" name="Google Shape;8597;p1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8" name="Google Shape;8598;p1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1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0" name="Google Shape;8600;p1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1" name="Google Shape;8601;p1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2" name="Google Shape;8602;p1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1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1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5" name="Google Shape;8605;p1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6" name="Google Shape;8606;p1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7" name="Google Shape;8607;p1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1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09" name="Google Shape;8609;p14"/>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10" name="Google Shape;8610;p14"/>
          <p:cNvGrpSpPr/>
          <p:nvPr/>
        </p:nvGrpSpPr>
        <p:grpSpPr>
          <a:xfrm>
            <a:off x="5206262" y="4174817"/>
            <a:ext cx="397763" cy="262804"/>
            <a:chOff x="5206262" y="4174817"/>
            <a:chExt cx="397763" cy="262804"/>
          </a:xfrm>
        </p:grpSpPr>
        <p:sp>
          <p:nvSpPr>
            <p:cNvPr id="8611" name="Google Shape;8611;p1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2" name="Google Shape;8612;p1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3" name="Google Shape;8613;p1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4" name="Google Shape;8614;p1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5" name="Google Shape;8615;p1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6" name="Google Shape;8616;p1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7" name="Google Shape;8617;p1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8" name="Google Shape;8618;p14"/>
          <p:cNvGrpSpPr/>
          <p:nvPr/>
        </p:nvGrpSpPr>
        <p:grpSpPr>
          <a:xfrm>
            <a:off x="5727616" y="4204699"/>
            <a:ext cx="440505" cy="290018"/>
            <a:chOff x="5727616" y="4204699"/>
            <a:chExt cx="440505" cy="290018"/>
          </a:xfrm>
        </p:grpSpPr>
        <p:sp>
          <p:nvSpPr>
            <p:cNvPr id="8619" name="Google Shape;8619;p1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1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1" name="Google Shape;8621;p1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2" name="Google Shape;8622;p1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3" name="Google Shape;8623;p1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1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1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6" name="Google Shape;8626;p1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7" name="Google Shape;8627;p14"/>
          <p:cNvGrpSpPr/>
          <p:nvPr/>
        </p:nvGrpSpPr>
        <p:grpSpPr>
          <a:xfrm>
            <a:off x="6410063" y="4135124"/>
            <a:ext cx="159950" cy="364516"/>
            <a:chOff x="6410063" y="4135124"/>
            <a:chExt cx="159950" cy="364516"/>
          </a:xfrm>
        </p:grpSpPr>
        <p:sp>
          <p:nvSpPr>
            <p:cNvPr id="8628" name="Google Shape;8628;p1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9" name="Google Shape;8629;p1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0" name="Google Shape;8630;p1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1" name="Google Shape;8631;p1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32" name="Google Shape;8632;p14"/>
          <p:cNvGrpSpPr/>
          <p:nvPr/>
        </p:nvGrpSpPr>
        <p:grpSpPr>
          <a:xfrm>
            <a:off x="6924652" y="4135505"/>
            <a:ext cx="214378" cy="364135"/>
            <a:chOff x="6924652" y="4135505"/>
            <a:chExt cx="214378" cy="364135"/>
          </a:xfrm>
        </p:grpSpPr>
        <p:sp>
          <p:nvSpPr>
            <p:cNvPr id="8633" name="Google Shape;8633;p1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4" name="Google Shape;8634;p1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1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6" name="Google Shape;8636;p1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37" name="Google Shape;8637;p14"/>
          <p:cNvGrpSpPr/>
          <p:nvPr/>
        </p:nvGrpSpPr>
        <p:grpSpPr>
          <a:xfrm>
            <a:off x="7384751" y="4147984"/>
            <a:ext cx="380012" cy="351274"/>
            <a:chOff x="7384751" y="4147984"/>
            <a:chExt cx="380012" cy="351274"/>
          </a:xfrm>
        </p:grpSpPr>
        <p:sp>
          <p:nvSpPr>
            <p:cNvPr id="8638" name="Google Shape;8638;p14"/>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9" name="Google Shape;8639;p14"/>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0" name="Google Shape;8640;p14"/>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1" name="Google Shape;8641;p14"/>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14"/>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43" name="Google Shape;8643;p1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resize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FFFFFF"/>
                </a:solidFill>
                <a:effectLst/>
                <a:uLnTx/>
                <a:uFillTx/>
                <a:latin typeface="Arial"/>
                <a:cs typeface="Arial"/>
                <a:sym typeface="Arial"/>
              </a:rPr>
              <a:t>these icons without losing quality.</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 </a:t>
            </a:r>
            <a:r>
              <a:rPr kumimoji="0" lang="es" sz="1100" b="0" i="0" u="none" strike="noStrike" kern="0" cap="none" spc="0" normalizeH="0" baseline="0" noProof="0">
                <a:ln>
                  <a:noFill/>
                </a:ln>
                <a:solidFill>
                  <a:srgbClr val="869FB2"/>
                </a:solidFill>
                <a:effectLst/>
                <a:uLnTx/>
                <a:uFillTx/>
                <a:latin typeface="Arial"/>
                <a:cs typeface="Arial"/>
                <a:sym typeface="Arial"/>
              </a:rPr>
              <a:t>change the stroke and fill color</a:t>
            </a:r>
            <a:r>
              <a:rPr kumimoji="0" lang="es" sz="1100" b="0" i="0" u="none" strike="noStrike" kern="0" cap="none" spc="0" normalizeH="0" baseline="0" noProof="0">
                <a:ln>
                  <a:noFill/>
                </a:ln>
                <a:solidFill>
                  <a:srgbClr val="FFFFFF"/>
                </a:solidFill>
                <a:effectLst/>
                <a:uLnTx/>
                <a:uFillTx/>
                <a:latin typeface="Arial"/>
                <a:cs typeface="Arial"/>
                <a:sym typeface="Arial"/>
              </a:rPr>
              <a:t>; just select the icon and click on the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paint bucket/pen</a:t>
            </a:r>
            <a:r>
              <a:rPr kumimoji="0" lang="es" sz="1100" b="0" i="0" u="none" strike="noStrike" kern="0" cap="none" spc="0" normalizeH="0" baseline="0" noProof="0">
                <a:ln>
                  <a:noFill/>
                </a:ln>
                <a:solidFill>
                  <a:srgbClr val="FFFFFF"/>
                </a:solidFill>
                <a:effectLst/>
                <a:uLnTx/>
                <a:uFillTx/>
                <a:latin typeface="Arial"/>
                <a:cs typeface="Arial"/>
                <a:sym typeface="Arial"/>
              </a:rPr>
              <a:t>.</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In Google Slides, you can also use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Flaticon’s extension</a:t>
            </a:r>
            <a:r>
              <a:rPr kumimoji="0" lang="es" sz="1100" b="0" i="0" u="none" strike="noStrike" kern="0" cap="none" spc="0" normalizeH="0" baseline="0" noProof="0">
                <a:ln>
                  <a:noFill/>
                </a:ln>
                <a:solidFill>
                  <a:srgbClr val="FFFFFF"/>
                </a:solidFill>
                <a:effectLst/>
                <a:uLnTx/>
                <a:uFillTx/>
                <a:latin typeface="Arial"/>
                <a:cs typeface="Arial"/>
                <a:sym typeface="Arial"/>
              </a:rPr>
              <a:t>, allowing you to customize and add even more icons.</a:t>
            </a:r>
            <a:br>
              <a:rPr kumimoji="0" lang="es" sz="1100" b="0" i="0" u="none" strike="noStrike" kern="0" cap="none" spc="0" normalizeH="0" baseline="0" noProof="0">
                <a:ln>
                  <a:noFill/>
                </a:ln>
                <a:solidFill>
                  <a:srgbClr val="435D74"/>
                </a:solidFill>
                <a:effectLst/>
                <a:uLnTx/>
                <a:uFillTx/>
                <a:latin typeface="Arial"/>
                <a:cs typeface="Arial"/>
                <a:sym typeface="Arial"/>
              </a:rPr>
            </a:br>
            <a:endParaRPr kumimoji="0" sz="1100" b="0" i="0" u="none" strike="noStrike" kern="0" cap="none" spc="0" normalizeH="0" baseline="0" noProof="0">
              <a:ln>
                <a:noFill/>
              </a:ln>
              <a:solidFill>
                <a:srgbClr val="435D74"/>
              </a:solidFill>
              <a:effectLst/>
              <a:uLnTx/>
              <a:uFillTx/>
              <a:latin typeface="Arial"/>
              <a:cs typeface="Arial"/>
              <a:sym typeface="Arial"/>
            </a:endParaRPr>
          </a:p>
        </p:txBody>
      </p:sp>
      <p:sp>
        <p:nvSpPr>
          <p:cNvPr id="8644" name="Google Shape;8644;p1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...and our sets of editable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648"/>
        <p:cNvGrpSpPr/>
        <p:nvPr/>
      </p:nvGrpSpPr>
      <p:grpSpPr>
        <a:xfrm>
          <a:off x="0" y="0"/>
          <a:ext cx="0" cy="0"/>
          <a:chOff x="0" y="0"/>
          <a:chExt cx="0" cy="0"/>
        </a:xfrm>
      </p:grpSpPr>
      <p:grpSp>
        <p:nvGrpSpPr>
          <p:cNvPr id="8649" name="Google Shape;8649;p15"/>
          <p:cNvGrpSpPr/>
          <p:nvPr/>
        </p:nvGrpSpPr>
        <p:grpSpPr>
          <a:xfrm>
            <a:off x="1989449" y="4101269"/>
            <a:ext cx="374774" cy="346073"/>
            <a:chOff x="1989449" y="4282269"/>
            <a:chExt cx="374774" cy="346073"/>
          </a:xfrm>
        </p:grpSpPr>
        <p:sp>
          <p:nvSpPr>
            <p:cNvPr id="8650" name="Google Shape;8650;p1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1" name="Google Shape;8651;p1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2" name="Google Shape;8652;p1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3" name="Google Shape;8653;p1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4" name="Google Shape;8654;p1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5" name="Google Shape;8655;p15"/>
          <p:cNvGrpSpPr/>
          <p:nvPr/>
        </p:nvGrpSpPr>
        <p:grpSpPr>
          <a:xfrm>
            <a:off x="2487439" y="4099740"/>
            <a:ext cx="198775" cy="348972"/>
            <a:chOff x="2487439" y="4280740"/>
            <a:chExt cx="198775" cy="348972"/>
          </a:xfrm>
        </p:grpSpPr>
        <p:sp>
          <p:nvSpPr>
            <p:cNvPr id="8656" name="Google Shape;8656;p1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7" name="Google Shape;8657;p1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8" name="Google Shape;8658;p1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9" name="Google Shape;8659;p1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60" name="Google Shape;8660;p15"/>
          <p:cNvGrpSpPr/>
          <p:nvPr/>
        </p:nvGrpSpPr>
        <p:grpSpPr>
          <a:xfrm>
            <a:off x="2810958" y="4092923"/>
            <a:ext cx="353145" cy="361873"/>
            <a:chOff x="2810958" y="4273923"/>
            <a:chExt cx="353145" cy="361873"/>
          </a:xfrm>
        </p:grpSpPr>
        <p:sp>
          <p:nvSpPr>
            <p:cNvPr id="8661" name="Google Shape;8661;p1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2" name="Google Shape;8662;p1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3" name="Google Shape;8663;p1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4" name="Google Shape;8664;p1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5" name="Google Shape;8665;p1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6" name="Google Shape;8666;p1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7" name="Google Shape;8667;p1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68" name="Google Shape;8668;p15"/>
          <p:cNvGrpSpPr/>
          <p:nvPr/>
        </p:nvGrpSpPr>
        <p:grpSpPr>
          <a:xfrm>
            <a:off x="6275635" y="4101651"/>
            <a:ext cx="209383" cy="366778"/>
            <a:chOff x="6275635" y="4282651"/>
            <a:chExt cx="209383" cy="366778"/>
          </a:xfrm>
        </p:grpSpPr>
        <p:sp>
          <p:nvSpPr>
            <p:cNvPr id="8669" name="Google Shape;8669;p1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0" name="Google Shape;8670;p1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1" name="Google Shape;8671;p15"/>
          <p:cNvGrpSpPr/>
          <p:nvPr/>
        </p:nvGrpSpPr>
        <p:grpSpPr>
          <a:xfrm>
            <a:off x="6701186" y="4102033"/>
            <a:ext cx="280292" cy="366396"/>
            <a:chOff x="6701186" y="4283033"/>
            <a:chExt cx="280292" cy="366396"/>
          </a:xfrm>
        </p:grpSpPr>
        <p:sp>
          <p:nvSpPr>
            <p:cNvPr id="8672" name="Google Shape;8672;p1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3" name="Google Shape;8673;p1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4" name="Google Shape;8674;p15"/>
          <p:cNvGrpSpPr/>
          <p:nvPr/>
        </p:nvGrpSpPr>
        <p:grpSpPr>
          <a:xfrm>
            <a:off x="2609571" y="3643958"/>
            <a:ext cx="373627" cy="347347"/>
            <a:chOff x="2609571" y="3824958"/>
            <a:chExt cx="373627" cy="347347"/>
          </a:xfrm>
        </p:grpSpPr>
        <p:sp>
          <p:nvSpPr>
            <p:cNvPr id="8675" name="Google Shape;8675;p1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6" name="Google Shape;8676;p1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77" name="Google Shape;8677;p1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78" name="Google Shape;8678;p15"/>
          <p:cNvGrpSpPr/>
          <p:nvPr/>
        </p:nvGrpSpPr>
        <p:grpSpPr>
          <a:xfrm>
            <a:off x="916127" y="3626056"/>
            <a:ext cx="221902" cy="380795"/>
            <a:chOff x="916127" y="3807056"/>
            <a:chExt cx="221902" cy="380795"/>
          </a:xfrm>
        </p:grpSpPr>
        <p:sp>
          <p:nvSpPr>
            <p:cNvPr id="8679" name="Google Shape;8679;p1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0" name="Google Shape;8680;p1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1" name="Google Shape;8681;p1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2" name="Google Shape;8682;p1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83" name="Google Shape;8683;p1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4" name="Google Shape;8684;p1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85" name="Google Shape;8685;p15"/>
          <p:cNvGrpSpPr/>
          <p:nvPr/>
        </p:nvGrpSpPr>
        <p:grpSpPr>
          <a:xfrm>
            <a:off x="3513010" y="3635134"/>
            <a:ext cx="362223" cy="361108"/>
            <a:chOff x="3513010" y="3816134"/>
            <a:chExt cx="362223" cy="361108"/>
          </a:xfrm>
        </p:grpSpPr>
        <p:sp>
          <p:nvSpPr>
            <p:cNvPr id="8686" name="Google Shape;8686;p1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7" name="Google Shape;8687;p1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8" name="Google Shape;8688;p1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9" name="Google Shape;8689;p1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0" name="Google Shape;8690;p15"/>
          <p:cNvGrpSpPr/>
          <p:nvPr/>
        </p:nvGrpSpPr>
        <p:grpSpPr>
          <a:xfrm>
            <a:off x="3950316" y="3639307"/>
            <a:ext cx="369805" cy="353782"/>
            <a:chOff x="3950316" y="3820307"/>
            <a:chExt cx="369805" cy="353782"/>
          </a:xfrm>
        </p:grpSpPr>
        <p:sp>
          <p:nvSpPr>
            <p:cNvPr id="8691" name="Google Shape;8691;p1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2" name="Google Shape;8692;p1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3" name="Google Shape;8693;p1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4" name="Google Shape;8694;p1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5" name="Google Shape;8695;p15"/>
          <p:cNvGrpSpPr/>
          <p:nvPr/>
        </p:nvGrpSpPr>
        <p:grpSpPr>
          <a:xfrm>
            <a:off x="1761909" y="3630961"/>
            <a:ext cx="307974" cy="371716"/>
            <a:chOff x="1761909" y="3811961"/>
            <a:chExt cx="307974" cy="371716"/>
          </a:xfrm>
        </p:grpSpPr>
        <p:sp>
          <p:nvSpPr>
            <p:cNvPr id="8696" name="Google Shape;8696;p1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1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1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9" name="Google Shape;8699;p1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0" name="Google Shape;8700;p1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1" name="Google Shape;8701;p1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2" name="Google Shape;8702;p1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3" name="Google Shape;8703;p1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4" name="Google Shape;8704;p1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5" name="Google Shape;8705;p1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6" name="Google Shape;8706;p15"/>
          <p:cNvGrpSpPr/>
          <p:nvPr/>
        </p:nvGrpSpPr>
        <p:grpSpPr>
          <a:xfrm>
            <a:off x="5373342" y="3627935"/>
            <a:ext cx="231395" cy="353145"/>
            <a:chOff x="5373342" y="3808935"/>
            <a:chExt cx="231395" cy="353145"/>
          </a:xfrm>
        </p:grpSpPr>
        <p:sp>
          <p:nvSpPr>
            <p:cNvPr id="8707" name="Google Shape;8707;p1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8" name="Google Shape;8708;p1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9" name="Google Shape;8709;p1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0" name="Google Shape;8710;p1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1" name="Google Shape;8711;p1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2" name="Google Shape;8712;p1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3" name="Google Shape;8713;p1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4" name="Google Shape;8714;p1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5" name="Google Shape;8715;p1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16" name="Google Shape;8716;p1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17" name="Google Shape;8717;p15"/>
          <p:cNvGrpSpPr/>
          <p:nvPr/>
        </p:nvGrpSpPr>
        <p:grpSpPr>
          <a:xfrm>
            <a:off x="5833775" y="3628445"/>
            <a:ext cx="235185" cy="352253"/>
            <a:chOff x="5833775" y="3809445"/>
            <a:chExt cx="235185" cy="352253"/>
          </a:xfrm>
        </p:grpSpPr>
        <p:sp>
          <p:nvSpPr>
            <p:cNvPr id="8718" name="Google Shape;8718;p1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9" name="Google Shape;8719;p1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0" name="Google Shape;8720;p1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21" name="Google Shape;8721;p15"/>
          <p:cNvGrpSpPr/>
          <p:nvPr/>
        </p:nvGrpSpPr>
        <p:grpSpPr>
          <a:xfrm>
            <a:off x="4942472" y="3628318"/>
            <a:ext cx="238976" cy="352762"/>
            <a:chOff x="4942472" y="3809318"/>
            <a:chExt cx="238976" cy="352762"/>
          </a:xfrm>
        </p:grpSpPr>
        <p:sp>
          <p:nvSpPr>
            <p:cNvPr id="8722" name="Google Shape;8722;p1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3" name="Google Shape;8723;p1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4" name="Google Shape;8724;p1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5" name="Google Shape;8725;p1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6" name="Google Shape;8726;p1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7" name="Google Shape;8727;p1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8" name="Google Shape;8728;p1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29" name="Google Shape;8729;p15"/>
          <p:cNvGrpSpPr/>
          <p:nvPr/>
        </p:nvGrpSpPr>
        <p:grpSpPr>
          <a:xfrm>
            <a:off x="6266525" y="3626788"/>
            <a:ext cx="260223" cy="353527"/>
            <a:chOff x="6266525" y="3807788"/>
            <a:chExt cx="260223" cy="353527"/>
          </a:xfrm>
        </p:grpSpPr>
        <p:sp>
          <p:nvSpPr>
            <p:cNvPr id="8730" name="Google Shape;8730;p1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1" name="Google Shape;8731;p1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2" name="Google Shape;8732;p1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3" name="Google Shape;8733;p1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34" name="Google Shape;8734;p1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35" name="Google Shape;8735;p15"/>
          <p:cNvGrpSpPr/>
          <p:nvPr/>
        </p:nvGrpSpPr>
        <p:grpSpPr>
          <a:xfrm>
            <a:off x="7184363" y="3628604"/>
            <a:ext cx="202184" cy="352762"/>
            <a:chOff x="7184363" y="3809604"/>
            <a:chExt cx="202184" cy="352762"/>
          </a:xfrm>
        </p:grpSpPr>
        <p:sp>
          <p:nvSpPr>
            <p:cNvPr id="8736" name="Google Shape;8736;p1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1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38" name="Google Shape;8738;p15"/>
          <p:cNvGrpSpPr/>
          <p:nvPr/>
        </p:nvGrpSpPr>
        <p:grpSpPr>
          <a:xfrm>
            <a:off x="7571624" y="3627935"/>
            <a:ext cx="292047" cy="352762"/>
            <a:chOff x="7571624" y="3808935"/>
            <a:chExt cx="292047" cy="352762"/>
          </a:xfrm>
        </p:grpSpPr>
        <p:sp>
          <p:nvSpPr>
            <p:cNvPr id="8739" name="Google Shape;8739;p1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0" name="Google Shape;8740;p1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1" name="Google Shape;8741;p1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2" name="Google Shape;8742;p1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3" name="Google Shape;8743;p1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4" name="Google Shape;8744;p1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45" name="Google Shape;8745;p15"/>
          <p:cNvGrpSpPr/>
          <p:nvPr/>
        </p:nvGrpSpPr>
        <p:grpSpPr>
          <a:xfrm>
            <a:off x="2174559" y="3175116"/>
            <a:ext cx="364135" cy="359930"/>
            <a:chOff x="2174559" y="3356116"/>
            <a:chExt cx="364135" cy="359930"/>
          </a:xfrm>
        </p:grpSpPr>
        <p:sp>
          <p:nvSpPr>
            <p:cNvPr id="8746" name="Google Shape;8746;p1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7" name="Google Shape;8747;p1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48" name="Google Shape;8748;p15"/>
          <p:cNvGrpSpPr/>
          <p:nvPr/>
        </p:nvGrpSpPr>
        <p:grpSpPr>
          <a:xfrm>
            <a:off x="1731934" y="3174639"/>
            <a:ext cx="368371" cy="361554"/>
            <a:chOff x="1731934" y="3355639"/>
            <a:chExt cx="368371" cy="361554"/>
          </a:xfrm>
        </p:grpSpPr>
        <p:sp>
          <p:nvSpPr>
            <p:cNvPr id="8749" name="Google Shape;8749;p1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0" name="Google Shape;8750;p1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1" name="Google Shape;8751;p15"/>
          <p:cNvGrpSpPr/>
          <p:nvPr/>
        </p:nvGrpSpPr>
        <p:grpSpPr>
          <a:xfrm>
            <a:off x="3990517" y="3173173"/>
            <a:ext cx="279559" cy="363402"/>
            <a:chOff x="3990517" y="3354173"/>
            <a:chExt cx="279559" cy="363402"/>
          </a:xfrm>
        </p:grpSpPr>
        <p:sp>
          <p:nvSpPr>
            <p:cNvPr id="8752" name="Google Shape;8752;p1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3" name="Google Shape;8753;p1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4" name="Google Shape;8754;p1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5" name="Google Shape;8755;p15"/>
          <p:cNvGrpSpPr/>
          <p:nvPr/>
        </p:nvGrpSpPr>
        <p:grpSpPr>
          <a:xfrm>
            <a:off x="3497847" y="3236374"/>
            <a:ext cx="379680" cy="237606"/>
            <a:chOff x="3497847" y="3417374"/>
            <a:chExt cx="379680" cy="237606"/>
          </a:xfrm>
        </p:grpSpPr>
        <p:sp>
          <p:nvSpPr>
            <p:cNvPr id="8756" name="Google Shape;8756;p1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7" name="Google Shape;8757;p1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8" name="Google Shape;8758;p1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9" name="Google Shape;8759;p1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0" name="Google Shape;8760;p15"/>
          <p:cNvGrpSpPr/>
          <p:nvPr/>
        </p:nvGrpSpPr>
        <p:grpSpPr>
          <a:xfrm>
            <a:off x="2612597" y="3186075"/>
            <a:ext cx="376271" cy="337982"/>
            <a:chOff x="2612597" y="3367075"/>
            <a:chExt cx="376271" cy="337982"/>
          </a:xfrm>
        </p:grpSpPr>
        <p:sp>
          <p:nvSpPr>
            <p:cNvPr id="8761" name="Google Shape;8761;p1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2" name="Google Shape;8762;p1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3" name="Google Shape;8763;p15"/>
          <p:cNvGrpSpPr/>
          <p:nvPr/>
        </p:nvGrpSpPr>
        <p:grpSpPr>
          <a:xfrm>
            <a:off x="3071914" y="3183431"/>
            <a:ext cx="343652" cy="342505"/>
            <a:chOff x="3071914" y="3364431"/>
            <a:chExt cx="343652" cy="342505"/>
          </a:xfrm>
        </p:grpSpPr>
        <p:sp>
          <p:nvSpPr>
            <p:cNvPr id="8764" name="Google Shape;8764;p1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5" name="Google Shape;8765;p1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6" name="Google Shape;8766;p1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7" name="Google Shape;8767;p1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8" name="Google Shape;8768;p1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9" name="Google Shape;8769;p15"/>
          <p:cNvGrpSpPr/>
          <p:nvPr/>
        </p:nvGrpSpPr>
        <p:grpSpPr>
          <a:xfrm>
            <a:off x="897141" y="3178875"/>
            <a:ext cx="257962" cy="352762"/>
            <a:chOff x="897141" y="3359875"/>
            <a:chExt cx="257962" cy="352762"/>
          </a:xfrm>
        </p:grpSpPr>
        <p:sp>
          <p:nvSpPr>
            <p:cNvPr id="8770" name="Google Shape;8770;p1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1" name="Google Shape;8771;p1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2" name="Google Shape;8772;p1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3" name="Google Shape;8773;p1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4" name="Google Shape;8774;p1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5" name="Google Shape;8775;p1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6" name="Google Shape;8776;p1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7" name="Google Shape;8777;p1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8" name="Google Shape;8778;p15"/>
          <p:cNvGrpSpPr/>
          <p:nvPr/>
        </p:nvGrpSpPr>
        <p:grpSpPr>
          <a:xfrm>
            <a:off x="1333682" y="3163330"/>
            <a:ext cx="271213" cy="383088"/>
            <a:chOff x="1333682" y="3344330"/>
            <a:chExt cx="271213" cy="383088"/>
          </a:xfrm>
        </p:grpSpPr>
        <p:sp>
          <p:nvSpPr>
            <p:cNvPr id="8779" name="Google Shape;8779;p1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0" name="Google Shape;8780;p1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1" name="Google Shape;8781;p1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2" name="Google Shape;8782;p1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3" name="Google Shape;8783;p1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4" name="Google Shape;8784;p1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5" name="Google Shape;8785;p1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6" name="Google Shape;8786;p1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7" name="Google Shape;8787;p1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8" name="Google Shape;8788;p1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9" name="Google Shape;8789;p1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0" name="Google Shape;8790;p15"/>
          <p:cNvGrpSpPr/>
          <p:nvPr/>
        </p:nvGrpSpPr>
        <p:grpSpPr>
          <a:xfrm>
            <a:off x="6664394" y="3165974"/>
            <a:ext cx="353113" cy="351998"/>
            <a:chOff x="6664394" y="3346974"/>
            <a:chExt cx="353113" cy="351998"/>
          </a:xfrm>
        </p:grpSpPr>
        <p:sp>
          <p:nvSpPr>
            <p:cNvPr id="8791" name="Google Shape;8791;p1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2" name="Google Shape;8792;p1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3" name="Google Shape;8793;p1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4" name="Google Shape;8794;p1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5" name="Google Shape;8795;p1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6" name="Google Shape;8796;p15"/>
          <p:cNvGrpSpPr/>
          <p:nvPr/>
        </p:nvGrpSpPr>
        <p:grpSpPr>
          <a:xfrm>
            <a:off x="849741" y="1778307"/>
            <a:ext cx="399398" cy="375443"/>
            <a:chOff x="849741" y="1959307"/>
            <a:chExt cx="399398" cy="375443"/>
          </a:xfrm>
        </p:grpSpPr>
        <p:sp>
          <p:nvSpPr>
            <p:cNvPr id="8797" name="Google Shape;8797;p1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8" name="Google Shape;8798;p1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9" name="Google Shape;8799;p15"/>
          <p:cNvGrpSpPr/>
          <p:nvPr/>
        </p:nvGrpSpPr>
        <p:grpSpPr>
          <a:xfrm>
            <a:off x="1284212" y="1782766"/>
            <a:ext cx="379489" cy="366046"/>
            <a:chOff x="1284212" y="1963766"/>
            <a:chExt cx="379489" cy="366046"/>
          </a:xfrm>
        </p:grpSpPr>
        <p:sp>
          <p:nvSpPr>
            <p:cNvPr id="8800" name="Google Shape;8800;p1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1" name="Google Shape;8801;p1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2" name="Google Shape;8802;p15"/>
          <p:cNvGrpSpPr/>
          <p:nvPr/>
        </p:nvGrpSpPr>
        <p:grpSpPr>
          <a:xfrm>
            <a:off x="3037766" y="1788564"/>
            <a:ext cx="370219" cy="354928"/>
            <a:chOff x="3037766" y="1969564"/>
            <a:chExt cx="370219" cy="354928"/>
          </a:xfrm>
        </p:grpSpPr>
        <p:sp>
          <p:nvSpPr>
            <p:cNvPr id="8803" name="Google Shape;8803;p1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4" name="Google Shape;8804;p1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5" name="Google Shape;8805;p1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6" name="Google Shape;8806;p1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7" name="Google Shape;8807;p15"/>
          <p:cNvGrpSpPr/>
          <p:nvPr/>
        </p:nvGrpSpPr>
        <p:grpSpPr>
          <a:xfrm>
            <a:off x="3982553" y="1790730"/>
            <a:ext cx="304566" cy="350501"/>
            <a:chOff x="3982553" y="1971730"/>
            <a:chExt cx="304566" cy="350501"/>
          </a:xfrm>
        </p:grpSpPr>
        <p:sp>
          <p:nvSpPr>
            <p:cNvPr id="8808" name="Google Shape;8808;p1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9" name="Google Shape;8809;p1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0" name="Google Shape;8810;p15"/>
          <p:cNvGrpSpPr/>
          <p:nvPr/>
        </p:nvGrpSpPr>
        <p:grpSpPr>
          <a:xfrm>
            <a:off x="2567841" y="1813124"/>
            <a:ext cx="399812" cy="306477"/>
            <a:chOff x="2567841" y="1994124"/>
            <a:chExt cx="399812" cy="306477"/>
          </a:xfrm>
        </p:grpSpPr>
        <p:sp>
          <p:nvSpPr>
            <p:cNvPr id="8811" name="Google Shape;8811;p1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2" name="Google Shape;8812;p1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3" name="Google Shape;8813;p1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4" name="Google Shape;8814;p15"/>
          <p:cNvGrpSpPr/>
          <p:nvPr/>
        </p:nvGrpSpPr>
        <p:grpSpPr>
          <a:xfrm>
            <a:off x="2212084" y="1779358"/>
            <a:ext cx="324698" cy="372863"/>
            <a:chOff x="2212084" y="1960358"/>
            <a:chExt cx="324698" cy="372863"/>
          </a:xfrm>
        </p:grpSpPr>
        <p:sp>
          <p:nvSpPr>
            <p:cNvPr id="8815" name="Google Shape;8815;p1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6" name="Google Shape;8816;p1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7" name="Google Shape;8817;p1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8" name="Google Shape;8818;p15"/>
          <p:cNvGrpSpPr/>
          <p:nvPr/>
        </p:nvGrpSpPr>
        <p:grpSpPr>
          <a:xfrm>
            <a:off x="1805901" y="1779358"/>
            <a:ext cx="284847" cy="373627"/>
            <a:chOff x="1805901" y="1960358"/>
            <a:chExt cx="284847" cy="373627"/>
          </a:xfrm>
        </p:grpSpPr>
        <p:sp>
          <p:nvSpPr>
            <p:cNvPr id="8819" name="Google Shape;8819;p1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0" name="Google Shape;8820;p1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21" name="Google Shape;8821;p1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2" name="Google Shape;8822;p1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3" name="Google Shape;8823;p1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24" name="Google Shape;8824;p15"/>
          <p:cNvGrpSpPr/>
          <p:nvPr/>
        </p:nvGrpSpPr>
        <p:grpSpPr>
          <a:xfrm>
            <a:off x="6656812" y="1848388"/>
            <a:ext cx="368690" cy="245793"/>
            <a:chOff x="6656812" y="2029388"/>
            <a:chExt cx="368690" cy="245793"/>
          </a:xfrm>
        </p:grpSpPr>
        <p:sp>
          <p:nvSpPr>
            <p:cNvPr id="8825" name="Google Shape;8825;p1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6" name="Google Shape;8826;p1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7" name="Google Shape;8827;p1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8" name="Google Shape;8828;p1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9" name="Google Shape;8829;p1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0" name="Google Shape;8830;p1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1" name="Google Shape;8831;p1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2" name="Google Shape;8832;p1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3" name="Google Shape;8833;p1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4" name="Google Shape;8834;p1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5" name="Google Shape;8835;p15"/>
          <p:cNvGrpSpPr/>
          <p:nvPr/>
        </p:nvGrpSpPr>
        <p:grpSpPr>
          <a:xfrm>
            <a:off x="4869651" y="1831218"/>
            <a:ext cx="376654" cy="281566"/>
            <a:chOff x="4869651" y="2012218"/>
            <a:chExt cx="376654" cy="281566"/>
          </a:xfrm>
        </p:grpSpPr>
        <p:sp>
          <p:nvSpPr>
            <p:cNvPr id="8836" name="Google Shape;8836;p1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7" name="Google Shape;8837;p1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8" name="Google Shape;8838;p1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9" name="Google Shape;8839;p1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0" name="Google Shape;8840;p15"/>
          <p:cNvGrpSpPr/>
          <p:nvPr/>
        </p:nvGrpSpPr>
        <p:grpSpPr>
          <a:xfrm>
            <a:off x="5306224" y="1831313"/>
            <a:ext cx="367925" cy="281694"/>
            <a:chOff x="5306224" y="2012313"/>
            <a:chExt cx="367925" cy="281694"/>
          </a:xfrm>
        </p:grpSpPr>
        <p:sp>
          <p:nvSpPr>
            <p:cNvPr id="8841" name="Google Shape;8841;p1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2" name="Google Shape;8842;p1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43" name="Google Shape;8843;p1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44" name="Google Shape;8844;p15"/>
          <p:cNvGrpSpPr/>
          <p:nvPr/>
        </p:nvGrpSpPr>
        <p:grpSpPr>
          <a:xfrm>
            <a:off x="6195998" y="1802102"/>
            <a:ext cx="368308" cy="338746"/>
            <a:chOff x="6195998" y="1983102"/>
            <a:chExt cx="368308" cy="338746"/>
          </a:xfrm>
        </p:grpSpPr>
        <p:sp>
          <p:nvSpPr>
            <p:cNvPr id="8845" name="Google Shape;8845;p1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6" name="Google Shape;8846;p1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7" name="Google Shape;8847;p1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8" name="Google Shape;8848;p15"/>
          <p:cNvGrpSpPr/>
          <p:nvPr/>
        </p:nvGrpSpPr>
        <p:grpSpPr>
          <a:xfrm>
            <a:off x="7542031" y="1830835"/>
            <a:ext cx="369072" cy="280037"/>
            <a:chOff x="7542031" y="2011835"/>
            <a:chExt cx="369072" cy="280037"/>
          </a:xfrm>
        </p:grpSpPr>
        <p:sp>
          <p:nvSpPr>
            <p:cNvPr id="8849" name="Google Shape;8849;p1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0" name="Google Shape;8850;p1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1" name="Google Shape;8851;p1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2" name="Google Shape;8852;p1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3" name="Google Shape;8853;p1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4" name="Google Shape;8854;p1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5" name="Google Shape;8855;p1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6" name="Google Shape;8856;p1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7" name="Google Shape;8857;p1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58" name="Google Shape;8858;p15"/>
          <p:cNvGrpSpPr/>
          <p:nvPr/>
        </p:nvGrpSpPr>
        <p:grpSpPr>
          <a:xfrm>
            <a:off x="8010427" y="3167503"/>
            <a:ext cx="278795" cy="351615"/>
            <a:chOff x="8010427" y="3348503"/>
            <a:chExt cx="278795" cy="351615"/>
          </a:xfrm>
        </p:grpSpPr>
        <p:sp>
          <p:nvSpPr>
            <p:cNvPr id="8859" name="Google Shape;8859;p1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0" name="Google Shape;8860;p1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1" name="Google Shape;8861;p1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2" name="Google Shape;8862;p1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63" name="Google Shape;8863;p1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64" name="Google Shape;8864;p15"/>
          <p:cNvGrpSpPr/>
          <p:nvPr/>
        </p:nvGrpSpPr>
        <p:grpSpPr>
          <a:xfrm>
            <a:off x="7141900" y="3168204"/>
            <a:ext cx="281057" cy="351010"/>
            <a:chOff x="7141900" y="3349204"/>
            <a:chExt cx="281057" cy="351010"/>
          </a:xfrm>
        </p:grpSpPr>
        <p:sp>
          <p:nvSpPr>
            <p:cNvPr id="8865" name="Google Shape;8865;p1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6" name="Google Shape;8866;p1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7" name="Google Shape;8867;p1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8" name="Google Shape;8868;p15"/>
          <p:cNvGrpSpPr/>
          <p:nvPr/>
        </p:nvGrpSpPr>
        <p:grpSpPr>
          <a:xfrm>
            <a:off x="5314188" y="3169032"/>
            <a:ext cx="363752" cy="353113"/>
            <a:chOff x="5314188" y="3350032"/>
            <a:chExt cx="363752" cy="353113"/>
          </a:xfrm>
        </p:grpSpPr>
        <p:sp>
          <p:nvSpPr>
            <p:cNvPr id="8869" name="Google Shape;8869;p1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0" name="Google Shape;8870;p1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1" name="Google Shape;8871;p15"/>
          <p:cNvGrpSpPr/>
          <p:nvPr/>
        </p:nvGrpSpPr>
        <p:grpSpPr>
          <a:xfrm>
            <a:off x="6203579" y="3167981"/>
            <a:ext cx="351615" cy="350373"/>
            <a:chOff x="6203579" y="3348981"/>
            <a:chExt cx="351615" cy="350373"/>
          </a:xfrm>
        </p:grpSpPr>
        <p:sp>
          <p:nvSpPr>
            <p:cNvPr id="8872" name="Google Shape;8872;p1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3" name="Google Shape;8873;p1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4" name="Google Shape;8874;p1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5" name="Google Shape;8875;p1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6" name="Google Shape;8876;p1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7" name="Google Shape;8877;p15"/>
          <p:cNvGrpSpPr/>
          <p:nvPr/>
        </p:nvGrpSpPr>
        <p:grpSpPr>
          <a:xfrm>
            <a:off x="5829984" y="3169032"/>
            <a:ext cx="220755" cy="352348"/>
            <a:chOff x="5829984" y="3350032"/>
            <a:chExt cx="220755" cy="352348"/>
          </a:xfrm>
        </p:grpSpPr>
        <p:sp>
          <p:nvSpPr>
            <p:cNvPr id="8878" name="Google Shape;8878;p1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9" name="Google Shape;8879;p1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0" name="Google Shape;8880;p1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1" name="Google Shape;8881;p1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2" name="Google Shape;8882;p15"/>
          <p:cNvGrpSpPr/>
          <p:nvPr/>
        </p:nvGrpSpPr>
        <p:grpSpPr>
          <a:xfrm>
            <a:off x="4882170" y="3168841"/>
            <a:ext cx="358464" cy="352316"/>
            <a:chOff x="4882170" y="3349841"/>
            <a:chExt cx="358464" cy="352316"/>
          </a:xfrm>
        </p:grpSpPr>
        <p:sp>
          <p:nvSpPr>
            <p:cNvPr id="8883" name="Google Shape;8883;p1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4" name="Google Shape;8884;p1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85" name="Google Shape;8885;p1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6" name="Google Shape;8886;p1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87" name="Google Shape;8887;p15"/>
          <p:cNvGrpSpPr/>
          <p:nvPr/>
        </p:nvGrpSpPr>
        <p:grpSpPr>
          <a:xfrm>
            <a:off x="3044965" y="2254220"/>
            <a:ext cx="400194" cy="324316"/>
            <a:chOff x="3044965" y="2435220"/>
            <a:chExt cx="400194" cy="324316"/>
          </a:xfrm>
        </p:grpSpPr>
        <p:sp>
          <p:nvSpPr>
            <p:cNvPr id="8888" name="Google Shape;8888;p1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9" name="Google Shape;8889;p1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0" name="Google Shape;8890;p1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1" name="Google Shape;8891;p15"/>
          <p:cNvGrpSpPr/>
          <p:nvPr/>
        </p:nvGrpSpPr>
        <p:grpSpPr>
          <a:xfrm>
            <a:off x="4878379" y="2292892"/>
            <a:ext cx="367161" cy="287523"/>
            <a:chOff x="4878379" y="2473892"/>
            <a:chExt cx="367161" cy="287523"/>
          </a:xfrm>
        </p:grpSpPr>
        <p:sp>
          <p:nvSpPr>
            <p:cNvPr id="8892" name="Google Shape;8892;p1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3" name="Google Shape;8893;p1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4" name="Google Shape;8894;p1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5" name="Google Shape;8895;p1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6" name="Google Shape;8896;p1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7" name="Google Shape;8897;p15"/>
          <p:cNvGrpSpPr/>
          <p:nvPr/>
        </p:nvGrpSpPr>
        <p:grpSpPr>
          <a:xfrm>
            <a:off x="1325719" y="2706689"/>
            <a:ext cx="290581" cy="372481"/>
            <a:chOff x="1325719" y="2887689"/>
            <a:chExt cx="290581" cy="372481"/>
          </a:xfrm>
        </p:grpSpPr>
        <p:sp>
          <p:nvSpPr>
            <p:cNvPr id="8898" name="Google Shape;8898;p1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9" name="Google Shape;8899;p1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00" name="Google Shape;8900;p1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01" name="Google Shape;8901;p15"/>
          <p:cNvGrpSpPr/>
          <p:nvPr/>
        </p:nvGrpSpPr>
        <p:grpSpPr>
          <a:xfrm>
            <a:off x="3510335" y="2711499"/>
            <a:ext cx="360726" cy="361204"/>
            <a:chOff x="3510335" y="2892499"/>
            <a:chExt cx="360726" cy="361204"/>
          </a:xfrm>
        </p:grpSpPr>
        <p:sp>
          <p:nvSpPr>
            <p:cNvPr id="8902" name="Google Shape;8902;p1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3" name="Google Shape;8903;p1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4" name="Google Shape;8904;p1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5" name="Google Shape;8905;p1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6" name="Google Shape;8906;p1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7" name="Google Shape;8907;p15"/>
          <p:cNvGrpSpPr/>
          <p:nvPr/>
        </p:nvGrpSpPr>
        <p:grpSpPr>
          <a:xfrm>
            <a:off x="3086313" y="2696049"/>
            <a:ext cx="320143" cy="392581"/>
            <a:chOff x="3086313" y="2877049"/>
            <a:chExt cx="320143" cy="392581"/>
          </a:xfrm>
        </p:grpSpPr>
        <p:sp>
          <p:nvSpPr>
            <p:cNvPr id="8908" name="Google Shape;8908;p1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9" name="Google Shape;8909;p1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0" name="Google Shape;8910;p1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1" name="Google Shape;8911;p1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2" name="Google Shape;8912;p1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3" name="Google Shape;8913;p1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4" name="Google Shape;8914;p1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5" name="Google Shape;8915;p1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6" name="Google Shape;8916;p1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7" name="Google Shape;8917;p1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8" name="Google Shape;8918;p1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9" name="Google Shape;8919;p1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20" name="Google Shape;8920;p1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21" name="Google Shape;8921;p15"/>
          <p:cNvGrpSpPr/>
          <p:nvPr/>
        </p:nvGrpSpPr>
        <p:grpSpPr>
          <a:xfrm>
            <a:off x="861113" y="2704746"/>
            <a:ext cx="333809" cy="373277"/>
            <a:chOff x="861113" y="2885746"/>
            <a:chExt cx="333809" cy="373277"/>
          </a:xfrm>
        </p:grpSpPr>
        <p:sp>
          <p:nvSpPr>
            <p:cNvPr id="8922" name="Google Shape;8922;p1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3" name="Google Shape;8923;p1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4" name="Google Shape;8924;p1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25" name="Google Shape;8925;p1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6" name="Google Shape;8926;p1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27" name="Google Shape;8927;p15"/>
          <p:cNvGrpSpPr/>
          <p:nvPr/>
        </p:nvGrpSpPr>
        <p:grpSpPr>
          <a:xfrm>
            <a:off x="1297654" y="1323481"/>
            <a:ext cx="349354" cy="362223"/>
            <a:chOff x="1297654" y="1504481"/>
            <a:chExt cx="349354" cy="362223"/>
          </a:xfrm>
        </p:grpSpPr>
        <p:sp>
          <p:nvSpPr>
            <p:cNvPr id="8928" name="Google Shape;8928;p1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9" name="Google Shape;8929;p1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0" name="Google Shape;8930;p1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31" name="Google Shape;8931;p1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32" name="Google Shape;8932;p15"/>
          <p:cNvGrpSpPr/>
          <p:nvPr/>
        </p:nvGrpSpPr>
        <p:grpSpPr>
          <a:xfrm>
            <a:off x="852385" y="1329916"/>
            <a:ext cx="353145" cy="351998"/>
            <a:chOff x="852385" y="1510916"/>
            <a:chExt cx="353145" cy="351998"/>
          </a:xfrm>
        </p:grpSpPr>
        <p:sp>
          <p:nvSpPr>
            <p:cNvPr id="8933" name="Google Shape;8933;p1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4" name="Google Shape;8934;p1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5" name="Google Shape;8935;p1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6" name="Google Shape;8936;p15"/>
          <p:cNvGrpSpPr/>
          <p:nvPr/>
        </p:nvGrpSpPr>
        <p:grpSpPr>
          <a:xfrm>
            <a:off x="1745217" y="1334471"/>
            <a:ext cx="343269" cy="342505"/>
            <a:chOff x="1745217" y="1515471"/>
            <a:chExt cx="343269" cy="342505"/>
          </a:xfrm>
        </p:grpSpPr>
        <p:sp>
          <p:nvSpPr>
            <p:cNvPr id="8937" name="Google Shape;8937;p1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8" name="Google Shape;8938;p1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9" name="Google Shape;8939;p1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0" name="Google Shape;8940;p1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41" name="Google Shape;8941;p1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42" name="Google Shape;8942;p15"/>
          <p:cNvGrpSpPr/>
          <p:nvPr/>
        </p:nvGrpSpPr>
        <p:grpSpPr>
          <a:xfrm>
            <a:off x="3042703" y="1348137"/>
            <a:ext cx="411535" cy="315587"/>
            <a:chOff x="3042703" y="1529137"/>
            <a:chExt cx="411535" cy="315587"/>
          </a:xfrm>
        </p:grpSpPr>
        <p:sp>
          <p:nvSpPr>
            <p:cNvPr id="8943" name="Google Shape;8943;p1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4" name="Google Shape;8944;p1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5" name="Google Shape;8945;p1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6" name="Google Shape;8946;p1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7" name="Google Shape;8947;p1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8" name="Google Shape;8948;p1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9" name="Google Shape;8949;p1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0" name="Google Shape;8950;p1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1" name="Google Shape;8951;p1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2" name="Google Shape;8952;p1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3" name="Google Shape;8953;p15"/>
          <p:cNvGrpSpPr/>
          <p:nvPr/>
        </p:nvGrpSpPr>
        <p:grpSpPr>
          <a:xfrm>
            <a:off x="2629289" y="1363682"/>
            <a:ext cx="350501" cy="284497"/>
            <a:chOff x="2629289" y="1544682"/>
            <a:chExt cx="350501" cy="284497"/>
          </a:xfrm>
        </p:grpSpPr>
        <p:sp>
          <p:nvSpPr>
            <p:cNvPr id="8954" name="Google Shape;8954;p1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5" name="Google Shape;8955;p1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6" name="Google Shape;8956;p1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7" name="Google Shape;8957;p1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8" name="Google Shape;8958;p1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9" name="Google Shape;8959;p15"/>
          <p:cNvGrpSpPr/>
          <p:nvPr/>
        </p:nvGrpSpPr>
        <p:grpSpPr>
          <a:xfrm>
            <a:off x="5305077" y="1321633"/>
            <a:ext cx="367893" cy="365218"/>
            <a:chOff x="5305077" y="1502633"/>
            <a:chExt cx="367893" cy="365218"/>
          </a:xfrm>
        </p:grpSpPr>
        <p:sp>
          <p:nvSpPr>
            <p:cNvPr id="8960" name="Google Shape;8960;p1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1" name="Google Shape;8961;p1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2" name="Google Shape;8962;p15"/>
          <p:cNvGrpSpPr/>
          <p:nvPr/>
        </p:nvGrpSpPr>
        <p:grpSpPr>
          <a:xfrm>
            <a:off x="7100170" y="1319117"/>
            <a:ext cx="368308" cy="367033"/>
            <a:chOff x="7100170" y="1500117"/>
            <a:chExt cx="368308" cy="367033"/>
          </a:xfrm>
        </p:grpSpPr>
        <p:sp>
          <p:nvSpPr>
            <p:cNvPr id="8963" name="Google Shape;8963;p1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4" name="Google Shape;8964;p1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5" name="Google Shape;8965;p1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6" name="Google Shape;8966;p1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7" name="Google Shape;8967;p1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8" name="Google Shape;8968;p1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9" name="Google Shape;8969;p1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0" name="Google Shape;8970;p1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1" name="Google Shape;8971;p1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2" name="Google Shape;8972;p1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3" name="Google Shape;8973;p1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4" name="Google Shape;8974;p1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5" name="Google Shape;8975;p1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76" name="Google Shape;8976;p1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77" name="Google Shape;8977;p15"/>
          <p:cNvGrpSpPr/>
          <p:nvPr/>
        </p:nvGrpSpPr>
        <p:grpSpPr>
          <a:xfrm>
            <a:off x="6649231" y="1319021"/>
            <a:ext cx="390287" cy="367065"/>
            <a:chOff x="6649231" y="1500021"/>
            <a:chExt cx="390287" cy="367065"/>
          </a:xfrm>
        </p:grpSpPr>
        <p:sp>
          <p:nvSpPr>
            <p:cNvPr id="8978" name="Google Shape;8978;p1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9" name="Google Shape;8979;p1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0" name="Google Shape;8980;p1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1" name="Google Shape;8981;p1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2" name="Google Shape;8982;p1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3" name="Google Shape;8983;p1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4" name="Google Shape;8984;p1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5" name="Google Shape;8985;p1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6" name="Google Shape;8986;p1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7" name="Google Shape;8987;p1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8" name="Google Shape;8988;p1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9" name="Google Shape;8989;p1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0" name="Google Shape;8990;p15"/>
          <p:cNvGrpSpPr/>
          <p:nvPr/>
        </p:nvGrpSpPr>
        <p:grpSpPr>
          <a:xfrm>
            <a:off x="5746938" y="1362503"/>
            <a:ext cx="387261" cy="280356"/>
            <a:chOff x="5746938" y="1543503"/>
            <a:chExt cx="387261" cy="280356"/>
          </a:xfrm>
        </p:grpSpPr>
        <p:sp>
          <p:nvSpPr>
            <p:cNvPr id="8991" name="Google Shape;8991;p1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2" name="Google Shape;8992;p1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3" name="Google Shape;8993;p15"/>
          <p:cNvGrpSpPr/>
          <p:nvPr/>
        </p:nvGrpSpPr>
        <p:grpSpPr>
          <a:xfrm>
            <a:off x="6196730" y="1344346"/>
            <a:ext cx="369072" cy="317467"/>
            <a:chOff x="6196730" y="1525346"/>
            <a:chExt cx="369072" cy="317467"/>
          </a:xfrm>
        </p:grpSpPr>
        <p:sp>
          <p:nvSpPr>
            <p:cNvPr id="8994" name="Google Shape;8994;p1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5" name="Google Shape;8995;p1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6" name="Google Shape;8996;p1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7" name="Google Shape;8997;p15"/>
          <p:cNvGrpSpPr/>
          <p:nvPr/>
        </p:nvGrpSpPr>
        <p:grpSpPr>
          <a:xfrm>
            <a:off x="4940592" y="1319690"/>
            <a:ext cx="246558" cy="367161"/>
            <a:chOff x="4940592" y="1500690"/>
            <a:chExt cx="246558" cy="367161"/>
          </a:xfrm>
        </p:grpSpPr>
        <p:sp>
          <p:nvSpPr>
            <p:cNvPr id="8998" name="Google Shape;8998;p1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9" name="Google Shape;8999;p1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0" name="Google Shape;9000;p1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1" name="Google Shape;9001;p1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02" name="Google Shape;9002;p15"/>
          <p:cNvGrpSpPr/>
          <p:nvPr/>
        </p:nvGrpSpPr>
        <p:grpSpPr>
          <a:xfrm>
            <a:off x="7964906" y="1318894"/>
            <a:ext cx="380858" cy="367575"/>
            <a:chOff x="7964906" y="1499894"/>
            <a:chExt cx="380858" cy="367575"/>
          </a:xfrm>
        </p:grpSpPr>
        <p:sp>
          <p:nvSpPr>
            <p:cNvPr id="9003" name="Google Shape;9003;p1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4" name="Google Shape;9004;p1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5" name="Google Shape;9005;p1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06" name="Google Shape;9006;p1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07" name="Google Shape;9007;p15"/>
          <p:cNvGrpSpPr/>
          <p:nvPr/>
        </p:nvGrpSpPr>
        <p:grpSpPr>
          <a:xfrm>
            <a:off x="8007400" y="2721278"/>
            <a:ext cx="285230" cy="355597"/>
            <a:chOff x="8007400" y="2902278"/>
            <a:chExt cx="285230" cy="355597"/>
          </a:xfrm>
        </p:grpSpPr>
        <p:sp>
          <p:nvSpPr>
            <p:cNvPr id="9008" name="Google Shape;9008;p1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9" name="Google Shape;9009;p1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0" name="Google Shape;9010;p15"/>
          <p:cNvGrpSpPr/>
          <p:nvPr/>
        </p:nvGrpSpPr>
        <p:grpSpPr>
          <a:xfrm>
            <a:off x="6219124" y="2721788"/>
            <a:ext cx="318231" cy="355470"/>
            <a:chOff x="6219124" y="2902788"/>
            <a:chExt cx="318231" cy="355470"/>
          </a:xfrm>
        </p:grpSpPr>
        <p:sp>
          <p:nvSpPr>
            <p:cNvPr id="9011" name="Google Shape;9011;p1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2" name="Google Shape;9012;p1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3" name="Google Shape;9013;p1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4" name="Google Shape;9014;p15"/>
          <p:cNvGrpSpPr/>
          <p:nvPr/>
        </p:nvGrpSpPr>
        <p:grpSpPr>
          <a:xfrm>
            <a:off x="4969421" y="2721852"/>
            <a:ext cx="185109" cy="355406"/>
            <a:chOff x="4969421" y="2902852"/>
            <a:chExt cx="185109" cy="355406"/>
          </a:xfrm>
        </p:grpSpPr>
        <p:sp>
          <p:nvSpPr>
            <p:cNvPr id="9015" name="Google Shape;9015;p1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6" name="Google Shape;9016;p1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7" name="Google Shape;9017;p1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8" name="Google Shape;9018;p1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9" name="Google Shape;9019;p1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0" name="Google Shape;9020;p1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21" name="Google Shape;9021;p1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2" name="Google Shape;9022;p1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23" name="Google Shape;9023;p15"/>
          <p:cNvGrpSpPr/>
          <p:nvPr/>
        </p:nvGrpSpPr>
        <p:grpSpPr>
          <a:xfrm>
            <a:off x="6685259" y="2721852"/>
            <a:ext cx="311414" cy="355406"/>
            <a:chOff x="6685259" y="2902852"/>
            <a:chExt cx="311414" cy="355406"/>
          </a:xfrm>
        </p:grpSpPr>
        <p:sp>
          <p:nvSpPr>
            <p:cNvPr id="9024" name="Google Shape;9024;p1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5" name="Google Shape;9025;p1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6" name="Google Shape;9026;p1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7" name="Google Shape;9027;p15"/>
          <p:cNvGrpSpPr/>
          <p:nvPr/>
        </p:nvGrpSpPr>
        <p:grpSpPr>
          <a:xfrm>
            <a:off x="5309250" y="2722170"/>
            <a:ext cx="359579" cy="355852"/>
            <a:chOff x="5309250" y="2903170"/>
            <a:chExt cx="359579" cy="355852"/>
          </a:xfrm>
        </p:grpSpPr>
        <p:sp>
          <p:nvSpPr>
            <p:cNvPr id="9028" name="Google Shape;9028;p1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9" name="Google Shape;9029;p1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0" name="Google Shape;9030;p1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1" name="Google Shape;9031;p15"/>
          <p:cNvGrpSpPr/>
          <p:nvPr/>
        </p:nvGrpSpPr>
        <p:grpSpPr>
          <a:xfrm>
            <a:off x="2199565" y="2240172"/>
            <a:ext cx="312179" cy="353431"/>
            <a:chOff x="2199565" y="2421172"/>
            <a:chExt cx="312179" cy="353431"/>
          </a:xfrm>
        </p:grpSpPr>
        <p:sp>
          <p:nvSpPr>
            <p:cNvPr id="9032" name="Google Shape;9032;p1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3" name="Google Shape;9033;p1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4" name="Google Shape;9034;p15"/>
          <p:cNvGrpSpPr/>
          <p:nvPr/>
        </p:nvGrpSpPr>
        <p:grpSpPr>
          <a:xfrm>
            <a:off x="1750887" y="2244727"/>
            <a:ext cx="320143" cy="343269"/>
            <a:chOff x="1750887" y="2425727"/>
            <a:chExt cx="320143" cy="343269"/>
          </a:xfrm>
        </p:grpSpPr>
        <p:sp>
          <p:nvSpPr>
            <p:cNvPr id="9035" name="Google Shape;9035;p1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6" name="Google Shape;9036;p1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7" name="Google Shape;9037;p15"/>
          <p:cNvGrpSpPr/>
          <p:nvPr/>
        </p:nvGrpSpPr>
        <p:grpSpPr>
          <a:xfrm>
            <a:off x="1298037" y="2244727"/>
            <a:ext cx="338364" cy="342887"/>
            <a:chOff x="1298037" y="2425727"/>
            <a:chExt cx="338364" cy="342887"/>
          </a:xfrm>
        </p:grpSpPr>
        <p:sp>
          <p:nvSpPr>
            <p:cNvPr id="9038" name="Google Shape;9038;p1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9" name="Google Shape;9039;p1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0" name="Google Shape;9040;p1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1" name="Google Shape;9041;p1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42" name="Google Shape;9042;p1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43" name="Google Shape;9043;p15"/>
          <p:cNvGrpSpPr/>
          <p:nvPr/>
        </p:nvGrpSpPr>
        <p:grpSpPr>
          <a:xfrm>
            <a:off x="3974207" y="2248009"/>
            <a:ext cx="320143" cy="338491"/>
            <a:chOff x="3974207" y="2429009"/>
            <a:chExt cx="320143" cy="338491"/>
          </a:xfrm>
        </p:grpSpPr>
        <p:sp>
          <p:nvSpPr>
            <p:cNvPr id="9044" name="Google Shape;9044;p1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5" name="Google Shape;9045;p1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6" name="Google Shape;9046;p15"/>
          <p:cNvGrpSpPr/>
          <p:nvPr/>
        </p:nvGrpSpPr>
        <p:grpSpPr>
          <a:xfrm>
            <a:off x="2623237" y="2250047"/>
            <a:ext cx="355024" cy="332630"/>
            <a:chOff x="2623237" y="2431047"/>
            <a:chExt cx="355024" cy="332630"/>
          </a:xfrm>
        </p:grpSpPr>
        <p:sp>
          <p:nvSpPr>
            <p:cNvPr id="9047" name="Google Shape;9047;p1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8" name="Google Shape;9048;p1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9" name="Google Shape;9049;p1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0" name="Google Shape;9050;p1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1" name="Google Shape;9051;p15"/>
          <p:cNvGrpSpPr/>
          <p:nvPr/>
        </p:nvGrpSpPr>
        <p:grpSpPr>
          <a:xfrm>
            <a:off x="6657194" y="2253073"/>
            <a:ext cx="375507" cy="367925"/>
            <a:chOff x="6657194" y="2434073"/>
            <a:chExt cx="375507" cy="367925"/>
          </a:xfrm>
        </p:grpSpPr>
        <p:sp>
          <p:nvSpPr>
            <p:cNvPr id="9052" name="Google Shape;9052;p1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3" name="Google Shape;9053;p1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4" name="Google Shape;9054;p1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5" name="Google Shape;9055;p15"/>
          <p:cNvGrpSpPr/>
          <p:nvPr/>
        </p:nvGrpSpPr>
        <p:grpSpPr>
          <a:xfrm>
            <a:off x="7101317" y="2260655"/>
            <a:ext cx="367925" cy="352380"/>
            <a:chOff x="7101317" y="2441655"/>
            <a:chExt cx="367925" cy="352380"/>
          </a:xfrm>
        </p:grpSpPr>
        <p:sp>
          <p:nvSpPr>
            <p:cNvPr id="9056" name="Google Shape;9056;p1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7" name="Google Shape;9057;p1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8" name="Google Shape;9058;p15"/>
          <p:cNvGrpSpPr/>
          <p:nvPr/>
        </p:nvGrpSpPr>
        <p:grpSpPr>
          <a:xfrm>
            <a:off x="5756399" y="2253456"/>
            <a:ext cx="367925" cy="367161"/>
            <a:chOff x="5756399" y="2434456"/>
            <a:chExt cx="367925" cy="367161"/>
          </a:xfrm>
        </p:grpSpPr>
        <p:sp>
          <p:nvSpPr>
            <p:cNvPr id="9059" name="Google Shape;9059;p1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0" name="Google Shape;9060;p1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1" name="Google Shape;9061;p1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2" name="Google Shape;9062;p1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3" name="Google Shape;9063;p1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4" name="Google Shape;9064;p1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5" name="Google Shape;9065;p1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66" name="Google Shape;9066;p1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7" name="Google Shape;9067;p1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68" name="Google Shape;9068;p15"/>
          <p:cNvGrpSpPr/>
          <p:nvPr/>
        </p:nvGrpSpPr>
        <p:grpSpPr>
          <a:xfrm>
            <a:off x="7964906" y="2253073"/>
            <a:ext cx="373627" cy="367925"/>
            <a:chOff x="7964906" y="2434073"/>
            <a:chExt cx="373627" cy="367925"/>
          </a:xfrm>
        </p:grpSpPr>
        <p:sp>
          <p:nvSpPr>
            <p:cNvPr id="9069" name="Google Shape;9069;p1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0" name="Google Shape;9070;p1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1" name="Google Shape;9071;p15"/>
          <p:cNvGrpSpPr/>
          <p:nvPr/>
        </p:nvGrpSpPr>
        <p:grpSpPr>
          <a:xfrm>
            <a:off x="6194086" y="2256737"/>
            <a:ext cx="369837" cy="360471"/>
            <a:chOff x="6194086" y="2437737"/>
            <a:chExt cx="369837" cy="360471"/>
          </a:xfrm>
        </p:grpSpPr>
        <p:sp>
          <p:nvSpPr>
            <p:cNvPr id="9072" name="Google Shape;9072;p1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3" name="Google Shape;9073;p1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74" name="Google Shape;9074;p1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Educational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9075" name="Google Shape;9075;p1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Medical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79"/>
        <p:cNvGrpSpPr/>
        <p:nvPr/>
      </p:nvGrpSpPr>
      <p:grpSpPr>
        <a:xfrm>
          <a:off x="0" y="0"/>
          <a:ext cx="0" cy="0"/>
          <a:chOff x="0" y="0"/>
          <a:chExt cx="0" cy="0"/>
        </a:xfrm>
      </p:grpSpPr>
      <p:grpSp>
        <p:nvGrpSpPr>
          <p:cNvPr id="9080" name="Google Shape;9080;p16"/>
          <p:cNvGrpSpPr/>
          <p:nvPr/>
        </p:nvGrpSpPr>
        <p:grpSpPr>
          <a:xfrm>
            <a:off x="3541011" y="1334344"/>
            <a:ext cx="350166" cy="349434"/>
            <a:chOff x="3541011" y="1508594"/>
            <a:chExt cx="350166" cy="349434"/>
          </a:xfrm>
        </p:grpSpPr>
        <p:sp>
          <p:nvSpPr>
            <p:cNvPr id="9081" name="Google Shape;9081;p1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2" name="Google Shape;9082;p1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3" name="Google Shape;9083;p1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4" name="Google Shape;9084;p1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5" name="Google Shape;9085;p1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6" name="Google Shape;9086;p1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7" name="Google Shape;9087;p1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8" name="Google Shape;9088;p1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9" name="Google Shape;9089;p1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0" name="Google Shape;9090;p1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1" name="Google Shape;9091;p1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2" name="Google Shape;9092;p1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3" name="Google Shape;9093;p1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4" name="Google Shape;9094;p16"/>
          <p:cNvGrpSpPr/>
          <p:nvPr/>
        </p:nvGrpSpPr>
        <p:grpSpPr>
          <a:xfrm>
            <a:off x="3122257" y="1334344"/>
            <a:ext cx="294850" cy="349434"/>
            <a:chOff x="3122257" y="1508594"/>
            <a:chExt cx="294850" cy="349434"/>
          </a:xfrm>
        </p:grpSpPr>
        <p:sp>
          <p:nvSpPr>
            <p:cNvPr id="9095" name="Google Shape;9095;p1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6" name="Google Shape;9096;p1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7" name="Google Shape;9097;p1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8" name="Google Shape;9098;p1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9" name="Google Shape;9099;p1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0" name="Google Shape;9100;p16"/>
          <p:cNvGrpSpPr/>
          <p:nvPr/>
        </p:nvGrpSpPr>
        <p:grpSpPr>
          <a:xfrm>
            <a:off x="910723" y="1333962"/>
            <a:ext cx="251660" cy="350166"/>
            <a:chOff x="910723" y="1508212"/>
            <a:chExt cx="251660" cy="350166"/>
          </a:xfrm>
        </p:grpSpPr>
        <p:sp>
          <p:nvSpPr>
            <p:cNvPr id="9101" name="Google Shape;9101;p1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2" name="Google Shape;9102;p1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3" name="Google Shape;9103;p1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4" name="Google Shape;9104;p1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5" name="Google Shape;9105;p1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6" name="Google Shape;9106;p1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7" name="Google Shape;9107;p1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8" name="Google Shape;9108;p1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9" name="Google Shape;9109;p1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0" name="Google Shape;9110;p1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1" name="Google Shape;9111;p1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2" name="Google Shape;9112;p1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3" name="Google Shape;9113;p1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4" name="Google Shape;9114;p1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5" name="Google Shape;9115;p1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6" name="Google Shape;9116;p1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7" name="Google Shape;9117;p1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18" name="Google Shape;9118;p16"/>
          <p:cNvGrpSpPr/>
          <p:nvPr/>
        </p:nvGrpSpPr>
        <p:grpSpPr>
          <a:xfrm>
            <a:off x="1308631" y="1333580"/>
            <a:ext cx="350166" cy="350198"/>
            <a:chOff x="1308631" y="1507830"/>
            <a:chExt cx="350166" cy="350198"/>
          </a:xfrm>
        </p:grpSpPr>
        <p:sp>
          <p:nvSpPr>
            <p:cNvPr id="9119" name="Google Shape;9119;p1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0" name="Google Shape;9120;p1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1" name="Google Shape;9121;p1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2" name="Google Shape;9122;p1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3" name="Google Shape;9123;p16"/>
          <p:cNvGrpSpPr/>
          <p:nvPr/>
        </p:nvGrpSpPr>
        <p:grpSpPr>
          <a:xfrm>
            <a:off x="1756921" y="1335489"/>
            <a:ext cx="345997" cy="345997"/>
            <a:chOff x="1756921" y="1509739"/>
            <a:chExt cx="345997" cy="345997"/>
          </a:xfrm>
        </p:grpSpPr>
        <p:sp>
          <p:nvSpPr>
            <p:cNvPr id="9124" name="Google Shape;9124;p1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5" name="Google Shape;9125;p1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6" name="Google Shape;9126;p1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7" name="Google Shape;9127;p1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8" name="Google Shape;9128;p1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9" name="Google Shape;9129;p1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0" name="Google Shape;9130;p1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1" name="Google Shape;9131;p1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2" name="Google Shape;9132;p1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3" name="Google Shape;9133;p1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4" name="Google Shape;9134;p1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5" name="Google Shape;9135;p1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6" name="Google Shape;9136;p1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7" name="Google Shape;9137;p1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8" name="Google Shape;9138;p1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9" name="Google Shape;9139;p1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0" name="Google Shape;9140;p1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1" name="Google Shape;9141;p16"/>
          <p:cNvGrpSpPr/>
          <p:nvPr/>
        </p:nvGrpSpPr>
        <p:grpSpPr>
          <a:xfrm>
            <a:off x="2216956" y="1336253"/>
            <a:ext cx="318721" cy="345615"/>
            <a:chOff x="2216956" y="1510503"/>
            <a:chExt cx="318721" cy="345615"/>
          </a:xfrm>
        </p:grpSpPr>
        <p:sp>
          <p:nvSpPr>
            <p:cNvPr id="9142" name="Google Shape;9142;p1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3" name="Google Shape;9143;p1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4" name="Google Shape;9144;p1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5" name="Google Shape;9145;p1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6" name="Google Shape;9146;p1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7" name="Google Shape;9147;p16"/>
          <p:cNvGrpSpPr/>
          <p:nvPr/>
        </p:nvGrpSpPr>
        <p:grpSpPr>
          <a:xfrm>
            <a:off x="3988156" y="1394211"/>
            <a:ext cx="349052" cy="230049"/>
            <a:chOff x="3988156" y="1568461"/>
            <a:chExt cx="349052" cy="230049"/>
          </a:xfrm>
        </p:grpSpPr>
        <p:sp>
          <p:nvSpPr>
            <p:cNvPr id="9148" name="Google Shape;9148;p1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9" name="Google Shape;9149;p1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0" name="Google Shape;9150;p1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1" name="Google Shape;9151;p1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2" name="Google Shape;9152;p1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3" name="Google Shape;9153;p1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4" name="Google Shape;9154;p1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5" name="Google Shape;9155;p16"/>
          <p:cNvGrpSpPr/>
          <p:nvPr/>
        </p:nvGrpSpPr>
        <p:grpSpPr>
          <a:xfrm>
            <a:off x="2633037" y="1325623"/>
            <a:ext cx="379002" cy="366112"/>
            <a:chOff x="2633037" y="1499873"/>
            <a:chExt cx="379002" cy="366112"/>
          </a:xfrm>
        </p:grpSpPr>
        <p:sp>
          <p:nvSpPr>
            <p:cNvPr id="9156" name="Google Shape;9156;p1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7" name="Google Shape;9157;p1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8" name="Google Shape;9158;p1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9" name="Google Shape;9159;p1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0" name="Google Shape;9160;p1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1" name="Google Shape;9161;p1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62" name="Google Shape;9162;p16"/>
          <p:cNvGrpSpPr/>
          <p:nvPr/>
        </p:nvGrpSpPr>
        <p:grpSpPr>
          <a:xfrm>
            <a:off x="6675256" y="1341919"/>
            <a:ext cx="327823" cy="357009"/>
            <a:chOff x="6675256" y="1516169"/>
            <a:chExt cx="327823" cy="357009"/>
          </a:xfrm>
        </p:grpSpPr>
        <p:sp>
          <p:nvSpPr>
            <p:cNvPr id="9163" name="Google Shape;9163;p1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4" name="Google Shape;9164;p1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5" name="Google Shape;9165;p1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6" name="Google Shape;9166;p1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7" name="Google Shape;9167;p1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8" name="Google Shape;9168;p1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9" name="Google Shape;9169;p1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0" name="Google Shape;9170;p1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1" name="Google Shape;9171;p1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72" name="Google Shape;9172;p16"/>
          <p:cNvGrpSpPr/>
          <p:nvPr/>
        </p:nvGrpSpPr>
        <p:grpSpPr>
          <a:xfrm>
            <a:off x="8020159" y="1342301"/>
            <a:ext cx="300897" cy="356627"/>
            <a:chOff x="8020159" y="1516551"/>
            <a:chExt cx="300897" cy="356627"/>
          </a:xfrm>
        </p:grpSpPr>
        <p:sp>
          <p:nvSpPr>
            <p:cNvPr id="9173" name="Google Shape;9173;p1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4" name="Google Shape;9174;p1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5" name="Google Shape;9175;p1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6" name="Google Shape;9176;p1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7" name="Google Shape;9177;p1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78" name="Google Shape;9178;p16"/>
          <p:cNvGrpSpPr/>
          <p:nvPr/>
        </p:nvGrpSpPr>
        <p:grpSpPr>
          <a:xfrm>
            <a:off x="5377363" y="1341919"/>
            <a:ext cx="257357" cy="356627"/>
            <a:chOff x="5377363" y="1516169"/>
            <a:chExt cx="257357" cy="356627"/>
          </a:xfrm>
        </p:grpSpPr>
        <p:sp>
          <p:nvSpPr>
            <p:cNvPr id="9179" name="Google Shape;9179;p1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0" name="Google Shape;9180;p1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1" name="Google Shape;9181;p1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2" name="Google Shape;9182;p1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3" name="Google Shape;9183;p1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4" name="Google Shape;9184;p1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5" name="Google Shape;9185;p1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6" name="Google Shape;9186;p1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7" name="Google Shape;9187;p1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8" name="Google Shape;9188;p1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9" name="Google Shape;9189;p1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0" name="Google Shape;9190;p1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1" name="Google Shape;9191;p1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2" name="Google Shape;9192;p1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3" name="Google Shape;9193;p1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4" name="Google Shape;9194;p1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5" name="Google Shape;9195;p1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6" name="Google Shape;9196;p16"/>
          <p:cNvGrpSpPr/>
          <p:nvPr/>
        </p:nvGrpSpPr>
        <p:grpSpPr>
          <a:xfrm>
            <a:off x="4880567" y="1361620"/>
            <a:ext cx="356245" cy="317607"/>
            <a:chOff x="4880567" y="1535870"/>
            <a:chExt cx="356245" cy="317607"/>
          </a:xfrm>
        </p:grpSpPr>
        <p:sp>
          <p:nvSpPr>
            <p:cNvPr id="9197" name="Google Shape;9197;p1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8" name="Google Shape;9198;p1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9" name="Google Shape;9199;p1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0" name="Google Shape;9200;p1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1" name="Google Shape;9201;p1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02" name="Google Shape;9202;p16"/>
          <p:cNvGrpSpPr/>
          <p:nvPr/>
        </p:nvGrpSpPr>
        <p:grpSpPr>
          <a:xfrm>
            <a:off x="5771483" y="1341537"/>
            <a:ext cx="357359" cy="357391"/>
            <a:chOff x="5771483" y="1515787"/>
            <a:chExt cx="357359" cy="357391"/>
          </a:xfrm>
        </p:grpSpPr>
        <p:sp>
          <p:nvSpPr>
            <p:cNvPr id="9203" name="Google Shape;9203;p1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4" name="Google Shape;9204;p1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5" name="Google Shape;9205;p1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6" name="Google Shape;9206;p1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07" name="Google Shape;9207;p16"/>
          <p:cNvGrpSpPr/>
          <p:nvPr/>
        </p:nvGrpSpPr>
        <p:grpSpPr>
          <a:xfrm>
            <a:off x="7121669" y="1359360"/>
            <a:ext cx="321362" cy="321362"/>
            <a:chOff x="7121669" y="1533610"/>
            <a:chExt cx="321362" cy="321362"/>
          </a:xfrm>
        </p:grpSpPr>
        <p:sp>
          <p:nvSpPr>
            <p:cNvPr id="9208" name="Google Shape;9208;p1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9" name="Google Shape;9209;p1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0" name="Google Shape;9210;p1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1" name="Google Shape;9211;p1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2" name="Google Shape;9212;p16"/>
          <p:cNvGrpSpPr/>
          <p:nvPr/>
        </p:nvGrpSpPr>
        <p:grpSpPr>
          <a:xfrm>
            <a:off x="7562766" y="1340614"/>
            <a:ext cx="327059" cy="360192"/>
            <a:chOff x="7562766" y="1514864"/>
            <a:chExt cx="327059" cy="360192"/>
          </a:xfrm>
        </p:grpSpPr>
        <p:sp>
          <p:nvSpPr>
            <p:cNvPr id="9213" name="Google Shape;9213;p1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4" name="Google Shape;9214;p1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5" name="Google Shape;9215;p1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6" name="Google Shape;9216;p1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7" name="Google Shape;9217;p16"/>
          <p:cNvGrpSpPr/>
          <p:nvPr/>
        </p:nvGrpSpPr>
        <p:grpSpPr>
          <a:xfrm>
            <a:off x="6221229" y="1324423"/>
            <a:ext cx="361636" cy="362183"/>
            <a:chOff x="6259175" y="1559008"/>
            <a:chExt cx="271743" cy="272093"/>
          </a:xfrm>
        </p:grpSpPr>
        <p:sp>
          <p:nvSpPr>
            <p:cNvPr id="9218" name="Google Shape;9218;p1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9" name="Google Shape;9219;p1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0" name="Google Shape;9220;p1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1" name="Google Shape;9221;p1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2" name="Google Shape;9222;p1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3" name="Google Shape;9223;p1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4" name="Google Shape;9224;p1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5" name="Google Shape;9225;p1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6" name="Google Shape;9226;p1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7" name="Google Shape;9227;p1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8" name="Google Shape;9228;p1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9" name="Google Shape;9229;p1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0" name="Google Shape;9230;p1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1" name="Google Shape;9231;p1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2" name="Google Shape;9232;p1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3" name="Google Shape;9233;p1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4" name="Google Shape;9234;p1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35" name="Google Shape;9235;p16"/>
          <p:cNvGrpSpPr/>
          <p:nvPr/>
        </p:nvGrpSpPr>
        <p:grpSpPr>
          <a:xfrm>
            <a:off x="6671087" y="1835054"/>
            <a:ext cx="332757" cy="281833"/>
            <a:chOff x="6671087" y="2009304"/>
            <a:chExt cx="332757" cy="281833"/>
          </a:xfrm>
        </p:grpSpPr>
        <p:sp>
          <p:nvSpPr>
            <p:cNvPr id="9236" name="Google Shape;9236;p1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7" name="Google Shape;9237;p1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38" name="Google Shape;9238;p1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39" name="Google Shape;9239;p16"/>
          <p:cNvGrpSpPr/>
          <p:nvPr/>
        </p:nvGrpSpPr>
        <p:grpSpPr>
          <a:xfrm>
            <a:off x="2201806" y="1802335"/>
            <a:ext cx="349784" cy="349434"/>
            <a:chOff x="2201806" y="1976585"/>
            <a:chExt cx="349784" cy="349434"/>
          </a:xfrm>
        </p:grpSpPr>
        <p:sp>
          <p:nvSpPr>
            <p:cNvPr id="9240" name="Google Shape;9240;p1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1" name="Google Shape;9241;p1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2" name="Google Shape;9242;p1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3" name="Google Shape;9243;p1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4" name="Google Shape;9244;p16"/>
          <p:cNvGrpSpPr/>
          <p:nvPr/>
        </p:nvGrpSpPr>
        <p:grpSpPr>
          <a:xfrm>
            <a:off x="3094217" y="1802335"/>
            <a:ext cx="350198" cy="350548"/>
            <a:chOff x="3094217" y="1976585"/>
            <a:chExt cx="350198" cy="350548"/>
          </a:xfrm>
        </p:grpSpPr>
        <p:sp>
          <p:nvSpPr>
            <p:cNvPr id="9245" name="Google Shape;9245;p1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6" name="Google Shape;9246;p1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7" name="Google Shape;9247;p1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8" name="Google Shape;9248;p1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9" name="Google Shape;9249;p1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0" name="Google Shape;9250;p1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1" name="Google Shape;9251;p1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2" name="Google Shape;9252;p1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3" name="Google Shape;9253;p1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4" name="Google Shape;9254;p1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5" name="Google Shape;9255;p1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6" name="Google Shape;9256;p1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7" name="Google Shape;9257;p1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58" name="Google Shape;9258;p1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59" name="Google Shape;9259;p16"/>
          <p:cNvGrpSpPr/>
          <p:nvPr/>
        </p:nvGrpSpPr>
        <p:grpSpPr>
          <a:xfrm>
            <a:off x="3979435" y="1802335"/>
            <a:ext cx="345265" cy="349848"/>
            <a:chOff x="3979435" y="1976585"/>
            <a:chExt cx="345265" cy="349848"/>
          </a:xfrm>
        </p:grpSpPr>
        <p:sp>
          <p:nvSpPr>
            <p:cNvPr id="9260" name="Google Shape;9260;p1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1" name="Google Shape;9261;p1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2" name="Google Shape;9262;p1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3" name="Google Shape;9263;p1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4" name="Google Shape;9264;p1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5" name="Google Shape;9265;p1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6" name="Google Shape;9266;p1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7" name="Google Shape;9267;p1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8" name="Google Shape;9268;p1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9" name="Google Shape;9269;p1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0" name="Google Shape;9270;p1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1" name="Google Shape;9271;p1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2" name="Google Shape;9272;p1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3" name="Google Shape;9273;p1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4" name="Google Shape;9274;p1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5" name="Google Shape;9275;p1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6" name="Google Shape;9276;p1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77" name="Google Shape;9277;p16"/>
          <p:cNvGrpSpPr/>
          <p:nvPr/>
        </p:nvGrpSpPr>
        <p:grpSpPr>
          <a:xfrm>
            <a:off x="3576626" y="1801571"/>
            <a:ext cx="284251" cy="351694"/>
            <a:chOff x="3576626" y="1975821"/>
            <a:chExt cx="284251" cy="351694"/>
          </a:xfrm>
        </p:grpSpPr>
        <p:sp>
          <p:nvSpPr>
            <p:cNvPr id="9278" name="Google Shape;9278;p1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9" name="Google Shape;9279;p1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0" name="Google Shape;9280;p1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1" name="Google Shape;9281;p16"/>
          <p:cNvGrpSpPr/>
          <p:nvPr/>
        </p:nvGrpSpPr>
        <p:grpSpPr>
          <a:xfrm>
            <a:off x="2722090" y="2715912"/>
            <a:ext cx="238770" cy="371841"/>
            <a:chOff x="2722090" y="2890162"/>
            <a:chExt cx="238770" cy="371841"/>
          </a:xfrm>
        </p:grpSpPr>
        <p:sp>
          <p:nvSpPr>
            <p:cNvPr id="9282" name="Google Shape;9282;p1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3" name="Google Shape;9283;p1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4" name="Google Shape;9284;p1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85" name="Google Shape;9285;p1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86" name="Google Shape;9286;p16"/>
          <p:cNvGrpSpPr/>
          <p:nvPr/>
        </p:nvGrpSpPr>
        <p:grpSpPr>
          <a:xfrm>
            <a:off x="6216367" y="1795906"/>
            <a:ext cx="361147" cy="361147"/>
            <a:chOff x="6216367" y="1970156"/>
            <a:chExt cx="361147" cy="361147"/>
          </a:xfrm>
        </p:grpSpPr>
        <p:sp>
          <p:nvSpPr>
            <p:cNvPr id="9287" name="Google Shape;9287;p1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8" name="Google Shape;9288;p1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9" name="Google Shape;9289;p1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0" name="Google Shape;9290;p1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1" name="Google Shape;9291;p16"/>
          <p:cNvGrpSpPr/>
          <p:nvPr/>
        </p:nvGrpSpPr>
        <p:grpSpPr>
          <a:xfrm>
            <a:off x="1289311" y="2751972"/>
            <a:ext cx="408156" cy="299783"/>
            <a:chOff x="1289311" y="2926222"/>
            <a:chExt cx="408156" cy="299783"/>
          </a:xfrm>
        </p:grpSpPr>
        <p:sp>
          <p:nvSpPr>
            <p:cNvPr id="9292" name="Google Shape;9292;p1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3" name="Google Shape;9293;p1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4" name="Google Shape;9294;p16"/>
          <p:cNvGrpSpPr/>
          <p:nvPr/>
        </p:nvGrpSpPr>
        <p:grpSpPr>
          <a:xfrm>
            <a:off x="7978465" y="1795142"/>
            <a:ext cx="361147" cy="360797"/>
            <a:chOff x="7978465" y="1969392"/>
            <a:chExt cx="361147" cy="360797"/>
          </a:xfrm>
        </p:grpSpPr>
        <p:sp>
          <p:nvSpPr>
            <p:cNvPr id="9295" name="Google Shape;9295;p1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6" name="Google Shape;9296;p1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7" name="Google Shape;9297;p1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8" name="Google Shape;9298;p1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9" name="Google Shape;9299;p1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0" name="Google Shape;9300;p1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1" name="Google Shape;9301;p1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2" name="Google Shape;9302;p1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3" name="Google Shape;9303;p1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04" name="Google Shape;9304;p1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05" name="Google Shape;9305;p16"/>
          <p:cNvGrpSpPr/>
          <p:nvPr/>
        </p:nvGrpSpPr>
        <p:grpSpPr>
          <a:xfrm>
            <a:off x="854261" y="2734563"/>
            <a:ext cx="377474" cy="335748"/>
            <a:chOff x="854261" y="2908813"/>
            <a:chExt cx="377474" cy="335748"/>
          </a:xfrm>
        </p:grpSpPr>
        <p:sp>
          <p:nvSpPr>
            <p:cNvPr id="9306" name="Google Shape;9306;p1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7" name="Google Shape;9307;p1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8" name="Google Shape;9308;p1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9" name="Google Shape;9309;p1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0" name="Google Shape;9310;p1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1" name="Google Shape;9311;p16"/>
          <p:cNvGrpSpPr/>
          <p:nvPr/>
        </p:nvGrpSpPr>
        <p:grpSpPr>
          <a:xfrm>
            <a:off x="1749728" y="2720527"/>
            <a:ext cx="386927" cy="363438"/>
            <a:chOff x="1749728" y="2894777"/>
            <a:chExt cx="386927" cy="363438"/>
          </a:xfrm>
        </p:grpSpPr>
        <p:sp>
          <p:nvSpPr>
            <p:cNvPr id="9312" name="Google Shape;9312;p1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3" name="Google Shape;9313;p1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4" name="Google Shape;9314;p1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5" name="Google Shape;9315;p1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6" name="Google Shape;9316;p1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7" name="Google Shape;9317;p1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8" name="Google Shape;9318;p1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9" name="Google Shape;9319;p16"/>
          <p:cNvGrpSpPr/>
          <p:nvPr/>
        </p:nvGrpSpPr>
        <p:grpSpPr>
          <a:xfrm>
            <a:off x="7098912" y="1795142"/>
            <a:ext cx="359651" cy="361560"/>
            <a:chOff x="7098912" y="1969392"/>
            <a:chExt cx="359651" cy="361560"/>
          </a:xfrm>
        </p:grpSpPr>
        <p:sp>
          <p:nvSpPr>
            <p:cNvPr id="9320" name="Google Shape;9320;p1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1" name="Google Shape;9321;p1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2" name="Google Shape;9322;p1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3" name="Google Shape;9323;p1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4" name="Google Shape;9324;p1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5" name="Google Shape;9325;p1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6" name="Google Shape;9326;p1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7" name="Google Shape;9327;p1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8" name="Google Shape;9328;p1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9" name="Google Shape;9329;p1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0" name="Google Shape;9330;p1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1" name="Google Shape;9331;p1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2" name="Google Shape;9332;p1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33" name="Google Shape;9333;p1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34" name="Google Shape;9334;p16"/>
          <p:cNvGrpSpPr/>
          <p:nvPr/>
        </p:nvGrpSpPr>
        <p:grpSpPr>
          <a:xfrm>
            <a:off x="5352728" y="1815989"/>
            <a:ext cx="327091" cy="322508"/>
            <a:chOff x="5352728" y="1990239"/>
            <a:chExt cx="327091" cy="322508"/>
          </a:xfrm>
        </p:grpSpPr>
        <p:sp>
          <p:nvSpPr>
            <p:cNvPr id="9335" name="Google Shape;9335;p1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6" name="Google Shape;9336;p1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7" name="Google Shape;9337;p1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8" name="Google Shape;9338;p16"/>
          <p:cNvGrpSpPr/>
          <p:nvPr/>
        </p:nvGrpSpPr>
        <p:grpSpPr>
          <a:xfrm>
            <a:off x="7538896" y="1795906"/>
            <a:ext cx="361147" cy="361529"/>
            <a:chOff x="7538896" y="1970156"/>
            <a:chExt cx="361147" cy="361529"/>
          </a:xfrm>
        </p:grpSpPr>
        <p:sp>
          <p:nvSpPr>
            <p:cNvPr id="9339" name="Google Shape;9339;p1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0" name="Google Shape;9340;p1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1" name="Google Shape;9341;p1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2" name="Google Shape;9342;p1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3" name="Google Shape;9343;p1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4" name="Google Shape;9344;p1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5" name="Google Shape;9345;p16"/>
          <p:cNvGrpSpPr/>
          <p:nvPr/>
        </p:nvGrpSpPr>
        <p:grpSpPr>
          <a:xfrm>
            <a:off x="4896099" y="1796670"/>
            <a:ext cx="358155" cy="358123"/>
            <a:chOff x="4896099" y="1970920"/>
            <a:chExt cx="358155" cy="358123"/>
          </a:xfrm>
        </p:grpSpPr>
        <p:sp>
          <p:nvSpPr>
            <p:cNvPr id="9346" name="Google Shape;9346;p1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7" name="Google Shape;9347;p1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8" name="Google Shape;9348;p1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9" name="Google Shape;9349;p16"/>
          <p:cNvGrpSpPr/>
          <p:nvPr/>
        </p:nvGrpSpPr>
        <p:grpSpPr>
          <a:xfrm>
            <a:off x="4048787" y="2802769"/>
            <a:ext cx="283488" cy="198604"/>
            <a:chOff x="4048787" y="2977019"/>
            <a:chExt cx="283488" cy="198604"/>
          </a:xfrm>
        </p:grpSpPr>
        <p:sp>
          <p:nvSpPr>
            <p:cNvPr id="9350" name="Google Shape;9350;p1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1" name="Google Shape;9351;p1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2" name="Google Shape;9352;p1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3" name="Google Shape;9353;p1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4" name="Google Shape;9354;p1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5" name="Google Shape;9355;p1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6" name="Google Shape;9356;p16"/>
          <p:cNvGrpSpPr/>
          <p:nvPr/>
        </p:nvGrpSpPr>
        <p:grpSpPr>
          <a:xfrm>
            <a:off x="4054103" y="2255941"/>
            <a:ext cx="218687" cy="349052"/>
            <a:chOff x="4054103" y="2430191"/>
            <a:chExt cx="218687" cy="349052"/>
          </a:xfrm>
        </p:grpSpPr>
        <p:sp>
          <p:nvSpPr>
            <p:cNvPr id="9357" name="Google Shape;9357;p1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8" name="Google Shape;9358;p1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9" name="Google Shape;9359;p16"/>
          <p:cNvGrpSpPr/>
          <p:nvPr/>
        </p:nvGrpSpPr>
        <p:grpSpPr>
          <a:xfrm>
            <a:off x="2185128" y="2253299"/>
            <a:ext cx="382758" cy="356595"/>
            <a:chOff x="2185128" y="2427549"/>
            <a:chExt cx="382758" cy="356595"/>
          </a:xfrm>
        </p:grpSpPr>
        <p:sp>
          <p:nvSpPr>
            <p:cNvPr id="9360" name="Google Shape;9360;p1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1" name="Google Shape;9361;p1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2" name="Google Shape;9362;p1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3" name="Google Shape;9363;p1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4" name="Google Shape;9364;p16"/>
          <p:cNvGrpSpPr/>
          <p:nvPr/>
        </p:nvGrpSpPr>
        <p:grpSpPr>
          <a:xfrm>
            <a:off x="3539102" y="2253299"/>
            <a:ext cx="355099" cy="355481"/>
            <a:chOff x="3539102" y="2427549"/>
            <a:chExt cx="355099" cy="355481"/>
          </a:xfrm>
        </p:grpSpPr>
        <p:sp>
          <p:nvSpPr>
            <p:cNvPr id="9365" name="Google Shape;9365;p1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6" name="Google Shape;9366;p1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7" name="Google Shape;9367;p16"/>
          <p:cNvGrpSpPr/>
          <p:nvPr/>
        </p:nvGrpSpPr>
        <p:grpSpPr>
          <a:xfrm>
            <a:off x="2656907" y="2265043"/>
            <a:ext cx="332757" cy="332343"/>
            <a:chOff x="2656907" y="2439293"/>
            <a:chExt cx="332757" cy="332343"/>
          </a:xfrm>
        </p:grpSpPr>
        <p:sp>
          <p:nvSpPr>
            <p:cNvPr id="9368" name="Google Shape;9368;p1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9" name="Google Shape;9369;p1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0" name="Google Shape;9370;p1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1" name="Google Shape;9371;p1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2" name="Google Shape;9372;p1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3" name="Google Shape;9373;p1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4" name="Google Shape;9374;p1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5" name="Google Shape;9375;p16"/>
          <p:cNvGrpSpPr/>
          <p:nvPr/>
        </p:nvGrpSpPr>
        <p:grpSpPr>
          <a:xfrm>
            <a:off x="1731523" y="2248366"/>
            <a:ext cx="399435" cy="365698"/>
            <a:chOff x="1731523" y="2422616"/>
            <a:chExt cx="399435" cy="365698"/>
          </a:xfrm>
        </p:grpSpPr>
        <p:sp>
          <p:nvSpPr>
            <p:cNvPr id="9376" name="Google Shape;9376;p1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7" name="Google Shape;9377;p1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8" name="Google Shape;9378;p1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9" name="Google Shape;9379;p16"/>
          <p:cNvGrpSpPr/>
          <p:nvPr/>
        </p:nvGrpSpPr>
        <p:grpSpPr>
          <a:xfrm>
            <a:off x="3097241" y="2259314"/>
            <a:ext cx="344883" cy="343387"/>
            <a:chOff x="3097241" y="2433564"/>
            <a:chExt cx="344883" cy="343387"/>
          </a:xfrm>
        </p:grpSpPr>
        <p:sp>
          <p:nvSpPr>
            <p:cNvPr id="9380" name="Google Shape;9380;p1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1" name="Google Shape;9381;p1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2" name="Google Shape;9382;p1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3" name="Google Shape;9383;p1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4" name="Google Shape;9384;p1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5" name="Google Shape;9385;p1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6" name="Google Shape;9386;p1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7" name="Google Shape;9387;p1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8" name="Google Shape;9388;p1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89" name="Google Shape;9389;p16"/>
          <p:cNvGrpSpPr/>
          <p:nvPr/>
        </p:nvGrpSpPr>
        <p:grpSpPr>
          <a:xfrm>
            <a:off x="1278299" y="2265043"/>
            <a:ext cx="410829" cy="332343"/>
            <a:chOff x="1278299" y="2439293"/>
            <a:chExt cx="410829" cy="332343"/>
          </a:xfrm>
        </p:grpSpPr>
        <p:sp>
          <p:nvSpPr>
            <p:cNvPr id="9390" name="Google Shape;9390;p1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1" name="Google Shape;9391;p1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2" name="Google Shape;9392;p1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3" name="Google Shape;9393;p1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4" name="Google Shape;9394;p1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5" name="Google Shape;9395;p1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6" name="Google Shape;9396;p1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7" name="Google Shape;9397;p1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8" name="Google Shape;9398;p16"/>
          <p:cNvGrpSpPr/>
          <p:nvPr/>
        </p:nvGrpSpPr>
        <p:grpSpPr>
          <a:xfrm>
            <a:off x="2661459" y="1840751"/>
            <a:ext cx="322508" cy="273494"/>
            <a:chOff x="2661459" y="2015001"/>
            <a:chExt cx="322508" cy="273494"/>
          </a:xfrm>
        </p:grpSpPr>
        <p:sp>
          <p:nvSpPr>
            <p:cNvPr id="9399" name="Google Shape;9399;p1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0" name="Google Shape;9400;p1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1" name="Google Shape;9401;p16"/>
          <p:cNvGrpSpPr/>
          <p:nvPr/>
        </p:nvGrpSpPr>
        <p:grpSpPr>
          <a:xfrm>
            <a:off x="870939" y="2265043"/>
            <a:ext cx="331993" cy="331993"/>
            <a:chOff x="870939" y="2439293"/>
            <a:chExt cx="331993" cy="331993"/>
          </a:xfrm>
        </p:grpSpPr>
        <p:sp>
          <p:nvSpPr>
            <p:cNvPr id="9402" name="Google Shape;9402;p1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3" name="Google Shape;9403;p1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4" name="Google Shape;9404;p1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5" name="Google Shape;9405;p1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6" name="Google Shape;9406;p1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7" name="Google Shape;9407;p1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8" name="Google Shape;9408;p1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9" name="Google Shape;9409;p1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0" name="Google Shape;9410;p1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1" name="Google Shape;9411;p1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2" name="Google Shape;9412;p1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3" name="Google Shape;9413;p1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4" name="Google Shape;9414;p1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5" name="Google Shape;9415;p1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6" name="Google Shape;9416;p1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7" name="Google Shape;9417;p1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18" name="Google Shape;9418;p16"/>
          <p:cNvGrpSpPr/>
          <p:nvPr/>
        </p:nvGrpSpPr>
        <p:grpSpPr>
          <a:xfrm>
            <a:off x="6644957" y="2282103"/>
            <a:ext cx="371395" cy="278904"/>
            <a:chOff x="6644957" y="2456353"/>
            <a:chExt cx="371395" cy="278904"/>
          </a:xfrm>
        </p:grpSpPr>
        <p:sp>
          <p:nvSpPr>
            <p:cNvPr id="9419" name="Google Shape;9419;p1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0" name="Google Shape;9420;p1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1" name="Google Shape;9421;p1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2" name="Google Shape;9422;p1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3" name="Google Shape;9423;p1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24" name="Google Shape;9424;p16"/>
          <p:cNvGrpSpPr/>
          <p:nvPr/>
        </p:nvGrpSpPr>
        <p:grpSpPr>
          <a:xfrm>
            <a:off x="5388757" y="2240409"/>
            <a:ext cx="260349" cy="362292"/>
            <a:chOff x="5388757" y="2414659"/>
            <a:chExt cx="260349" cy="362292"/>
          </a:xfrm>
        </p:grpSpPr>
        <p:sp>
          <p:nvSpPr>
            <p:cNvPr id="9425" name="Google Shape;9425;p1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6" name="Google Shape;9426;p1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7" name="Google Shape;9427;p1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8" name="Google Shape;9428;p1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9" name="Google Shape;9429;p1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0" name="Google Shape;9430;p1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1" name="Google Shape;9431;p1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2" name="Google Shape;9432;p1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3" name="Google Shape;9433;p1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4" name="Google Shape;9434;p1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5" name="Google Shape;9435;p1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6" name="Google Shape;9436;p1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7" name="Google Shape;9437;p1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8" name="Google Shape;9438;p1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9" name="Google Shape;9439;p1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0" name="Google Shape;9440;p1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1" name="Google Shape;9441;p1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2" name="Google Shape;9442;p1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3" name="Google Shape;9443;p1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4" name="Google Shape;9444;p1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5" name="Google Shape;9445;p16"/>
          <p:cNvGrpSpPr/>
          <p:nvPr/>
        </p:nvGrpSpPr>
        <p:grpSpPr>
          <a:xfrm>
            <a:off x="3567142" y="2731507"/>
            <a:ext cx="348288" cy="340331"/>
            <a:chOff x="3567142" y="2905757"/>
            <a:chExt cx="348288" cy="340331"/>
          </a:xfrm>
        </p:grpSpPr>
        <p:sp>
          <p:nvSpPr>
            <p:cNvPr id="9446" name="Google Shape;9446;p1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7" name="Google Shape;9447;p1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8" name="Google Shape;9448;p1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9" name="Google Shape;9449;p1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0" name="Google Shape;9450;p1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1" name="Google Shape;9451;p16"/>
          <p:cNvGrpSpPr/>
          <p:nvPr/>
        </p:nvGrpSpPr>
        <p:grpSpPr>
          <a:xfrm>
            <a:off x="870939" y="1801571"/>
            <a:ext cx="332375" cy="350071"/>
            <a:chOff x="870939" y="1975821"/>
            <a:chExt cx="332375" cy="350071"/>
          </a:xfrm>
        </p:grpSpPr>
        <p:sp>
          <p:nvSpPr>
            <p:cNvPr id="9452" name="Google Shape;9452;p1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3" name="Google Shape;9453;p1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4" name="Google Shape;9454;p1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5" name="Google Shape;9455;p1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6" name="Google Shape;9456;p16"/>
          <p:cNvGrpSpPr/>
          <p:nvPr/>
        </p:nvGrpSpPr>
        <p:grpSpPr>
          <a:xfrm>
            <a:off x="7967103" y="2240791"/>
            <a:ext cx="355863" cy="361911"/>
            <a:chOff x="7967103" y="2415041"/>
            <a:chExt cx="355863" cy="361911"/>
          </a:xfrm>
        </p:grpSpPr>
        <p:sp>
          <p:nvSpPr>
            <p:cNvPr id="9457" name="Google Shape;9457;p1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8" name="Google Shape;9458;p1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9" name="Google Shape;9459;p1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0" name="Google Shape;9460;p1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1" name="Google Shape;9461;p1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2" name="Google Shape;9462;p1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3" name="Google Shape;9463;p1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4" name="Google Shape;9464;p1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5" name="Google Shape;9465;p1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6" name="Google Shape;9466;p1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7" name="Google Shape;9467;p1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8" name="Google Shape;9468;p16"/>
          <p:cNvGrpSpPr/>
          <p:nvPr/>
        </p:nvGrpSpPr>
        <p:grpSpPr>
          <a:xfrm>
            <a:off x="7529411" y="2240409"/>
            <a:ext cx="355863" cy="362292"/>
            <a:chOff x="7529411" y="2414659"/>
            <a:chExt cx="355863" cy="362292"/>
          </a:xfrm>
        </p:grpSpPr>
        <p:sp>
          <p:nvSpPr>
            <p:cNvPr id="9469" name="Google Shape;9469;p1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0" name="Google Shape;9470;p1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1" name="Google Shape;9471;p1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2" name="Google Shape;9472;p1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3" name="Google Shape;9473;p1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4" name="Google Shape;9474;p1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5" name="Google Shape;9475;p1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6" name="Google Shape;9476;p1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7" name="Google Shape;9477;p1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8" name="Google Shape;9478;p1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9" name="Google Shape;9479;p1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0" name="Google Shape;9480;p1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1" name="Google Shape;9481;p16"/>
          <p:cNvGrpSpPr/>
          <p:nvPr/>
        </p:nvGrpSpPr>
        <p:grpSpPr>
          <a:xfrm>
            <a:off x="5733194" y="2257468"/>
            <a:ext cx="446826" cy="327059"/>
            <a:chOff x="5733194" y="2431718"/>
            <a:chExt cx="446826" cy="327059"/>
          </a:xfrm>
        </p:grpSpPr>
        <p:sp>
          <p:nvSpPr>
            <p:cNvPr id="9482" name="Google Shape;9482;p1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3" name="Google Shape;9483;p1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4" name="Google Shape;9484;p1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5" name="Google Shape;9485;p16"/>
          <p:cNvGrpSpPr/>
          <p:nvPr/>
        </p:nvGrpSpPr>
        <p:grpSpPr>
          <a:xfrm>
            <a:off x="4876780" y="2243814"/>
            <a:ext cx="407774" cy="356627"/>
            <a:chOff x="4876780" y="2418064"/>
            <a:chExt cx="407774" cy="356627"/>
          </a:xfrm>
        </p:grpSpPr>
        <p:sp>
          <p:nvSpPr>
            <p:cNvPr id="9486" name="Google Shape;9486;p1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7" name="Google Shape;9487;p1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8" name="Google Shape;9488;p1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9" name="Google Shape;9489;p1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0" name="Google Shape;9490;p1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1" name="Google Shape;9491;p1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2" name="Google Shape;9492;p1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3" name="Google Shape;9493;p1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4" name="Google Shape;9494;p16"/>
          <p:cNvGrpSpPr/>
          <p:nvPr/>
        </p:nvGrpSpPr>
        <p:grpSpPr>
          <a:xfrm>
            <a:off x="7070872" y="2236621"/>
            <a:ext cx="398321" cy="371013"/>
            <a:chOff x="7070872" y="2410871"/>
            <a:chExt cx="398321" cy="371013"/>
          </a:xfrm>
        </p:grpSpPr>
        <p:sp>
          <p:nvSpPr>
            <p:cNvPr id="9495" name="Google Shape;9495;p1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6" name="Google Shape;9496;p1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7" name="Google Shape;9497;p1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8" name="Google Shape;9498;p1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99" name="Google Shape;9499;p1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00" name="Google Shape;9500;p16"/>
          <p:cNvGrpSpPr/>
          <p:nvPr/>
        </p:nvGrpSpPr>
        <p:grpSpPr>
          <a:xfrm>
            <a:off x="5318259" y="2807861"/>
            <a:ext cx="371013" cy="220787"/>
            <a:chOff x="5318259" y="2982111"/>
            <a:chExt cx="371013" cy="220787"/>
          </a:xfrm>
        </p:grpSpPr>
        <p:sp>
          <p:nvSpPr>
            <p:cNvPr id="9501" name="Google Shape;9501;p1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2" name="Google Shape;9502;p1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3" name="Google Shape;9503;p1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4" name="Google Shape;9504;p1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5" name="Google Shape;9505;p1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6" name="Google Shape;9506;p1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7" name="Google Shape;9507;p1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8" name="Google Shape;9508;p1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9" name="Google Shape;9509;p16"/>
          <p:cNvGrpSpPr/>
          <p:nvPr/>
        </p:nvGrpSpPr>
        <p:grpSpPr>
          <a:xfrm>
            <a:off x="7073928" y="2731507"/>
            <a:ext cx="371395" cy="371809"/>
            <a:chOff x="7073928" y="2905757"/>
            <a:chExt cx="371395" cy="371809"/>
          </a:xfrm>
        </p:grpSpPr>
        <p:sp>
          <p:nvSpPr>
            <p:cNvPr id="9510" name="Google Shape;9510;p1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1" name="Google Shape;9511;p1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2" name="Google Shape;9512;p1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3" name="Google Shape;9513;p16"/>
          <p:cNvGrpSpPr/>
          <p:nvPr/>
        </p:nvGrpSpPr>
        <p:grpSpPr>
          <a:xfrm>
            <a:off x="6188327" y="2781158"/>
            <a:ext cx="371395" cy="272857"/>
            <a:chOff x="6188327" y="2955408"/>
            <a:chExt cx="371395" cy="272857"/>
          </a:xfrm>
        </p:grpSpPr>
        <p:sp>
          <p:nvSpPr>
            <p:cNvPr id="9514" name="Google Shape;9514;p1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5" name="Google Shape;9515;p1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6" name="Google Shape;9516;p16"/>
          <p:cNvGrpSpPr/>
          <p:nvPr/>
        </p:nvGrpSpPr>
        <p:grpSpPr>
          <a:xfrm>
            <a:off x="7521454" y="2731889"/>
            <a:ext cx="359651" cy="371013"/>
            <a:chOff x="7521454" y="2906139"/>
            <a:chExt cx="359651" cy="371013"/>
          </a:xfrm>
        </p:grpSpPr>
        <p:sp>
          <p:nvSpPr>
            <p:cNvPr id="9517" name="Google Shape;9517;p1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8" name="Google Shape;9518;p1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9" name="Google Shape;9519;p1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0" name="Google Shape;9520;p1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1" name="Google Shape;9521;p1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2" name="Google Shape;9522;p16"/>
          <p:cNvGrpSpPr/>
          <p:nvPr/>
        </p:nvGrpSpPr>
        <p:grpSpPr>
          <a:xfrm>
            <a:off x="5782845" y="2732271"/>
            <a:ext cx="301661" cy="371013"/>
            <a:chOff x="5782845" y="2906521"/>
            <a:chExt cx="301661" cy="371013"/>
          </a:xfrm>
        </p:grpSpPr>
        <p:sp>
          <p:nvSpPr>
            <p:cNvPr id="9523" name="Google Shape;9523;p1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4" name="Google Shape;9524;p1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5" name="Google Shape;9525;p1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6" name="Google Shape;9526;p16"/>
          <p:cNvGrpSpPr/>
          <p:nvPr/>
        </p:nvGrpSpPr>
        <p:grpSpPr>
          <a:xfrm>
            <a:off x="6630539" y="2743252"/>
            <a:ext cx="371777" cy="349434"/>
            <a:chOff x="6630539" y="2917502"/>
            <a:chExt cx="371777" cy="349434"/>
          </a:xfrm>
        </p:grpSpPr>
        <p:sp>
          <p:nvSpPr>
            <p:cNvPr id="9527" name="Google Shape;9527;p1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8" name="Google Shape;9528;p1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9" name="Google Shape;9529;p1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0" name="Google Shape;9530;p1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1" name="Google Shape;9531;p1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2" name="Google Shape;9532;p1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3" name="Google Shape;9533;p1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4" name="Google Shape;9534;p16"/>
          <p:cNvGrpSpPr/>
          <p:nvPr/>
        </p:nvGrpSpPr>
        <p:grpSpPr>
          <a:xfrm>
            <a:off x="2171474" y="3194979"/>
            <a:ext cx="408156" cy="343737"/>
            <a:chOff x="2171474" y="3369229"/>
            <a:chExt cx="408156" cy="343737"/>
          </a:xfrm>
        </p:grpSpPr>
        <p:sp>
          <p:nvSpPr>
            <p:cNvPr id="9535" name="Google Shape;9535;p1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6" name="Google Shape;9536;p1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7" name="Google Shape;9537;p1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8" name="Google Shape;9538;p1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9" name="Google Shape;9539;p16"/>
          <p:cNvGrpSpPr/>
          <p:nvPr/>
        </p:nvGrpSpPr>
        <p:grpSpPr>
          <a:xfrm>
            <a:off x="4891198" y="2750858"/>
            <a:ext cx="334634" cy="334634"/>
            <a:chOff x="4891198" y="2925108"/>
            <a:chExt cx="334634" cy="334634"/>
          </a:xfrm>
        </p:grpSpPr>
        <p:sp>
          <p:nvSpPr>
            <p:cNvPr id="9540" name="Google Shape;9540;p1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1" name="Google Shape;9541;p1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2" name="Google Shape;9542;p1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3" name="Google Shape;9543;p1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4" name="Google Shape;9544;p1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5" name="Google Shape;9545;p1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6" name="Google Shape;9546;p1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7" name="Google Shape;9547;p1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8" name="Google Shape;9548;p16"/>
          <p:cNvGrpSpPr/>
          <p:nvPr/>
        </p:nvGrpSpPr>
        <p:grpSpPr>
          <a:xfrm>
            <a:off x="7976174" y="2750858"/>
            <a:ext cx="334666" cy="334634"/>
            <a:chOff x="7976174" y="2925108"/>
            <a:chExt cx="334666" cy="334634"/>
          </a:xfrm>
        </p:grpSpPr>
        <p:sp>
          <p:nvSpPr>
            <p:cNvPr id="9549" name="Google Shape;9549;p1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0" name="Google Shape;9550;p1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1" name="Google Shape;9551;p1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2" name="Google Shape;9552;p1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3" name="Google Shape;9553;p1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4" name="Google Shape;9554;p1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5" name="Google Shape;9555;p1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6" name="Google Shape;9556;p1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7" name="Google Shape;9557;p1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58" name="Google Shape;9558;p16"/>
          <p:cNvGrpSpPr/>
          <p:nvPr/>
        </p:nvGrpSpPr>
        <p:grpSpPr>
          <a:xfrm>
            <a:off x="3091957" y="3199881"/>
            <a:ext cx="354717" cy="332757"/>
            <a:chOff x="3091957" y="3374131"/>
            <a:chExt cx="354717" cy="332757"/>
          </a:xfrm>
        </p:grpSpPr>
        <p:sp>
          <p:nvSpPr>
            <p:cNvPr id="9559" name="Google Shape;9559;p1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0" name="Google Shape;9560;p1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1" name="Google Shape;9561;p1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2" name="Google Shape;9562;p1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3" name="Google Shape;9563;p1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4" name="Google Shape;9564;p1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65" name="Google Shape;9565;p16"/>
          <p:cNvGrpSpPr/>
          <p:nvPr/>
        </p:nvGrpSpPr>
        <p:grpSpPr>
          <a:xfrm>
            <a:off x="3988156" y="3205960"/>
            <a:ext cx="353954" cy="318880"/>
            <a:chOff x="3988156" y="3380210"/>
            <a:chExt cx="353954" cy="318880"/>
          </a:xfrm>
        </p:grpSpPr>
        <p:sp>
          <p:nvSpPr>
            <p:cNvPr id="9566" name="Google Shape;9566;p1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7" name="Google Shape;9567;p1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8" name="Google Shape;9568;p1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9" name="Google Shape;9569;p1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0" name="Google Shape;9570;p1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71" name="Google Shape;9571;p16"/>
          <p:cNvGrpSpPr/>
          <p:nvPr/>
        </p:nvGrpSpPr>
        <p:grpSpPr>
          <a:xfrm>
            <a:off x="3541011" y="3193070"/>
            <a:ext cx="348257" cy="346188"/>
            <a:chOff x="3541011" y="3367320"/>
            <a:chExt cx="348257" cy="346188"/>
          </a:xfrm>
        </p:grpSpPr>
        <p:sp>
          <p:nvSpPr>
            <p:cNvPr id="9572" name="Google Shape;9572;p1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3" name="Google Shape;9573;p1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4" name="Google Shape;9574;p1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5" name="Google Shape;9575;p1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76" name="Google Shape;9576;p16"/>
          <p:cNvGrpSpPr/>
          <p:nvPr/>
        </p:nvGrpSpPr>
        <p:grpSpPr>
          <a:xfrm>
            <a:off x="1314678" y="3183967"/>
            <a:ext cx="334666" cy="365348"/>
            <a:chOff x="1314678" y="3358217"/>
            <a:chExt cx="334666" cy="365348"/>
          </a:xfrm>
        </p:grpSpPr>
        <p:sp>
          <p:nvSpPr>
            <p:cNvPr id="9577" name="Google Shape;9577;p1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8" name="Google Shape;9578;p1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9" name="Google Shape;9579;p1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0" name="Google Shape;9580;p1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1" name="Google Shape;9581;p1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82" name="Google Shape;9582;p16"/>
          <p:cNvGrpSpPr/>
          <p:nvPr/>
        </p:nvGrpSpPr>
        <p:grpSpPr>
          <a:xfrm>
            <a:off x="1748582" y="3198385"/>
            <a:ext cx="359269" cy="335780"/>
            <a:chOff x="1748582" y="3372635"/>
            <a:chExt cx="359269" cy="335780"/>
          </a:xfrm>
        </p:grpSpPr>
        <p:sp>
          <p:nvSpPr>
            <p:cNvPr id="9583" name="Google Shape;9583;p1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84" name="Google Shape;9584;p16"/>
            <p:cNvGrpSpPr/>
            <p:nvPr/>
          </p:nvGrpSpPr>
          <p:grpSpPr>
            <a:xfrm>
              <a:off x="1748582" y="3372635"/>
              <a:ext cx="333520" cy="335780"/>
              <a:chOff x="1748582" y="3372635"/>
              <a:chExt cx="333520" cy="335780"/>
            </a:xfrm>
          </p:grpSpPr>
          <p:sp>
            <p:nvSpPr>
              <p:cNvPr id="9585" name="Google Shape;9585;p1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6" name="Google Shape;9586;p1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7" name="Google Shape;9587;p1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9588" name="Google Shape;9588;p16"/>
          <p:cNvGrpSpPr/>
          <p:nvPr/>
        </p:nvGrpSpPr>
        <p:grpSpPr>
          <a:xfrm>
            <a:off x="2640993" y="3183585"/>
            <a:ext cx="365348" cy="364966"/>
            <a:chOff x="2640993" y="3357835"/>
            <a:chExt cx="365348" cy="364966"/>
          </a:xfrm>
        </p:grpSpPr>
        <p:sp>
          <p:nvSpPr>
            <p:cNvPr id="9589" name="Google Shape;9589;p1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0" name="Google Shape;9590;p1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1" name="Google Shape;9591;p1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2" name="Google Shape;9592;p1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3" name="Google Shape;9593;p1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4" name="Google Shape;9594;p1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5" name="Google Shape;9595;p1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6" name="Google Shape;9596;p1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7" name="Google Shape;9597;p1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8" name="Google Shape;9598;p1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9" name="Google Shape;9599;p16"/>
          <p:cNvGrpSpPr/>
          <p:nvPr/>
        </p:nvGrpSpPr>
        <p:grpSpPr>
          <a:xfrm>
            <a:off x="4886264" y="3191924"/>
            <a:ext cx="350548" cy="350198"/>
            <a:chOff x="4886264" y="3366174"/>
            <a:chExt cx="350548" cy="350198"/>
          </a:xfrm>
        </p:grpSpPr>
        <p:sp>
          <p:nvSpPr>
            <p:cNvPr id="9600" name="Google Shape;9600;p1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1" name="Google Shape;9601;p1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2" name="Google Shape;9602;p1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3" name="Google Shape;9603;p1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4" name="Google Shape;9604;p1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5" name="Google Shape;9605;p1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6" name="Google Shape;9606;p1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7" name="Google Shape;9607;p1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8" name="Google Shape;9608;p1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9" name="Google Shape;9609;p1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0" name="Google Shape;9610;p1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1" name="Google Shape;9611;p1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2" name="Google Shape;9612;p1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13" name="Google Shape;9613;p16"/>
          <p:cNvGrpSpPr/>
          <p:nvPr/>
        </p:nvGrpSpPr>
        <p:grpSpPr>
          <a:xfrm>
            <a:off x="5331913" y="3239697"/>
            <a:ext cx="347143" cy="254684"/>
            <a:chOff x="5331913" y="3413947"/>
            <a:chExt cx="347143" cy="254684"/>
          </a:xfrm>
        </p:grpSpPr>
        <p:sp>
          <p:nvSpPr>
            <p:cNvPr id="9614" name="Google Shape;9614;p1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5" name="Google Shape;9615;p1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6" name="Google Shape;9616;p1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7" name="Google Shape;9617;p1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8" name="Google Shape;9618;p1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9" name="Google Shape;9619;p1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20" name="Google Shape;9620;p16"/>
          <p:cNvGrpSpPr/>
          <p:nvPr/>
        </p:nvGrpSpPr>
        <p:grpSpPr>
          <a:xfrm>
            <a:off x="5776798" y="3235528"/>
            <a:ext cx="346379" cy="264518"/>
            <a:chOff x="5776798" y="3409778"/>
            <a:chExt cx="346379" cy="264518"/>
          </a:xfrm>
        </p:grpSpPr>
        <p:sp>
          <p:nvSpPr>
            <p:cNvPr id="9621" name="Google Shape;9621;p1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2" name="Google Shape;9622;p1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3" name="Google Shape;9623;p1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4" name="Google Shape;9624;p1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5" name="Google Shape;9625;p1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6" name="Google Shape;9626;p1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27" name="Google Shape;9627;p16"/>
          <p:cNvGrpSpPr/>
          <p:nvPr/>
        </p:nvGrpSpPr>
        <p:grpSpPr>
          <a:xfrm>
            <a:off x="7108015" y="3222255"/>
            <a:ext cx="344883" cy="290299"/>
            <a:chOff x="7108015" y="3396505"/>
            <a:chExt cx="344883" cy="290299"/>
          </a:xfrm>
        </p:grpSpPr>
        <p:sp>
          <p:nvSpPr>
            <p:cNvPr id="9628" name="Google Shape;9628;p1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9" name="Google Shape;9629;p1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0" name="Google Shape;9630;p1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1" name="Google Shape;9631;p1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2" name="Google Shape;9632;p16"/>
          <p:cNvGrpSpPr/>
          <p:nvPr/>
        </p:nvGrpSpPr>
        <p:grpSpPr>
          <a:xfrm>
            <a:off x="7551754" y="3216558"/>
            <a:ext cx="344883" cy="301311"/>
            <a:chOff x="7551754" y="3390808"/>
            <a:chExt cx="344883" cy="301311"/>
          </a:xfrm>
        </p:grpSpPr>
        <p:sp>
          <p:nvSpPr>
            <p:cNvPr id="9633" name="Google Shape;9633;p1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4" name="Google Shape;9634;p1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5" name="Google Shape;9635;p1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6" name="Google Shape;9636;p1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7" name="Google Shape;9637;p1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8" name="Google Shape;9638;p1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9" name="Google Shape;9639;p1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0" name="Google Shape;9640;p1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1" name="Google Shape;9641;p1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2" name="Google Shape;9642;p1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3" name="Google Shape;9643;p1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4" name="Google Shape;9644;p16"/>
          <p:cNvGrpSpPr/>
          <p:nvPr/>
        </p:nvGrpSpPr>
        <p:grpSpPr>
          <a:xfrm>
            <a:off x="6707084" y="3213153"/>
            <a:ext cx="261145" cy="308504"/>
            <a:chOff x="6707084" y="3387403"/>
            <a:chExt cx="261145" cy="308504"/>
          </a:xfrm>
        </p:grpSpPr>
        <p:sp>
          <p:nvSpPr>
            <p:cNvPr id="9645" name="Google Shape;9645;p1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6" name="Google Shape;9646;p1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7" name="Google Shape;9647;p1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8" name="Google Shape;9648;p1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9" name="Google Shape;9649;p16"/>
          <p:cNvGrpSpPr/>
          <p:nvPr/>
        </p:nvGrpSpPr>
        <p:grpSpPr>
          <a:xfrm>
            <a:off x="848978" y="4123387"/>
            <a:ext cx="377824" cy="324418"/>
            <a:chOff x="848978" y="4297637"/>
            <a:chExt cx="377824" cy="324418"/>
          </a:xfrm>
        </p:grpSpPr>
        <p:sp>
          <p:nvSpPr>
            <p:cNvPr id="9650" name="Google Shape;9650;p1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1" name="Google Shape;9651;p1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2" name="Google Shape;9652;p16"/>
          <p:cNvGrpSpPr/>
          <p:nvPr/>
        </p:nvGrpSpPr>
        <p:grpSpPr>
          <a:xfrm>
            <a:off x="1754279" y="4112343"/>
            <a:ext cx="351439" cy="345965"/>
            <a:chOff x="1754279" y="4286593"/>
            <a:chExt cx="351439" cy="345965"/>
          </a:xfrm>
        </p:grpSpPr>
        <p:sp>
          <p:nvSpPr>
            <p:cNvPr id="9653" name="Google Shape;9653;p1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4" name="Google Shape;9654;p1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5" name="Google Shape;9655;p1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6" name="Google Shape;9656;p1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7" name="Google Shape;9657;p1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8" name="Google Shape;9658;p16"/>
          <p:cNvGrpSpPr/>
          <p:nvPr/>
        </p:nvGrpSpPr>
        <p:grpSpPr>
          <a:xfrm>
            <a:off x="3996113" y="4116926"/>
            <a:ext cx="336512" cy="335048"/>
            <a:chOff x="3996113" y="4291176"/>
            <a:chExt cx="336512" cy="335048"/>
          </a:xfrm>
        </p:grpSpPr>
        <p:sp>
          <p:nvSpPr>
            <p:cNvPr id="9659" name="Google Shape;9659;p1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0" name="Google Shape;9660;p1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1" name="Google Shape;9661;p1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62" name="Google Shape;9662;p1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63" name="Google Shape;9663;p16"/>
          <p:cNvGrpSpPr/>
          <p:nvPr/>
        </p:nvGrpSpPr>
        <p:grpSpPr>
          <a:xfrm>
            <a:off x="2179081" y="4111261"/>
            <a:ext cx="397525" cy="348670"/>
            <a:chOff x="2179081" y="4285511"/>
            <a:chExt cx="397525" cy="348670"/>
          </a:xfrm>
        </p:grpSpPr>
        <p:sp>
          <p:nvSpPr>
            <p:cNvPr id="9664" name="Google Shape;9664;p1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5" name="Google Shape;9665;p1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6" name="Google Shape;9666;p16"/>
          <p:cNvGrpSpPr/>
          <p:nvPr/>
        </p:nvGrpSpPr>
        <p:grpSpPr>
          <a:xfrm>
            <a:off x="3584201" y="4120746"/>
            <a:ext cx="267574" cy="329415"/>
            <a:chOff x="3584201" y="4294996"/>
            <a:chExt cx="267574" cy="329415"/>
          </a:xfrm>
        </p:grpSpPr>
        <p:sp>
          <p:nvSpPr>
            <p:cNvPr id="9667" name="Google Shape;9667;p1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8" name="Google Shape;9668;p1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9" name="Google Shape;9669;p1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0" name="Google Shape;9670;p1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1" name="Google Shape;9671;p16"/>
          <p:cNvGrpSpPr/>
          <p:nvPr/>
        </p:nvGrpSpPr>
        <p:grpSpPr>
          <a:xfrm>
            <a:off x="3082855" y="4121478"/>
            <a:ext cx="375946" cy="327823"/>
            <a:chOff x="3082855" y="4295728"/>
            <a:chExt cx="375946" cy="327823"/>
          </a:xfrm>
        </p:grpSpPr>
        <p:sp>
          <p:nvSpPr>
            <p:cNvPr id="9672" name="Google Shape;9672;p1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3" name="Google Shape;9673;p1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4" name="Google Shape;9674;p1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5" name="Google Shape;9675;p1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6" name="Google Shape;9676;p1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7" name="Google Shape;9677;p1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8" name="Google Shape;9678;p1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9" name="Google Shape;9679;p1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0" name="Google Shape;9680;p1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1" name="Google Shape;9681;p1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2" name="Google Shape;9682;p1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3" name="Google Shape;9683;p16"/>
          <p:cNvGrpSpPr/>
          <p:nvPr/>
        </p:nvGrpSpPr>
        <p:grpSpPr>
          <a:xfrm>
            <a:off x="2749016" y="4116926"/>
            <a:ext cx="150831" cy="336926"/>
            <a:chOff x="2749016" y="4291176"/>
            <a:chExt cx="150831" cy="336926"/>
          </a:xfrm>
        </p:grpSpPr>
        <p:sp>
          <p:nvSpPr>
            <p:cNvPr id="9684" name="Google Shape;9684;p1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5" name="Google Shape;9685;p1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6" name="Google Shape;9686;p1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7" name="Google Shape;9687;p1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8" name="Google Shape;9688;p16"/>
          <p:cNvGrpSpPr/>
          <p:nvPr/>
        </p:nvGrpSpPr>
        <p:grpSpPr>
          <a:xfrm>
            <a:off x="7127716" y="4105182"/>
            <a:ext cx="248254" cy="361942"/>
            <a:chOff x="7127716" y="4279432"/>
            <a:chExt cx="248254" cy="361942"/>
          </a:xfrm>
        </p:grpSpPr>
        <p:sp>
          <p:nvSpPr>
            <p:cNvPr id="9689" name="Google Shape;9689;p1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0" name="Google Shape;9690;p1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1" name="Google Shape;9691;p1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2" name="Google Shape;9692;p1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3" name="Google Shape;9693;p1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4" name="Google Shape;9694;p1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5" name="Google Shape;9695;p1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6" name="Google Shape;9696;p1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7" name="Google Shape;9697;p1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98" name="Google Shape;9698;p16"/>
          <p:cNvGrpSpPr/>
          <p:nvPr/>
        </p:nvGrpSpPr>
        <p:grpSpPr>
          <a:xfrm>
            <a:off x="7565408" y="4105182"/>
            <a:ext cx="248255" cy="361942"/>
            <a:chOff x="7565408" y="4279432"/>
            <a:chExt cx="248255" cy="361942"/>
          </a:xfrm>
        </p:grpSpPr>
        <p:sp>
          <p:nvSpPr>
            <p:cNvPr id="9699" name="Google Shape;9699;p1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0" name="Google Shape;9700;p1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1" name="Google Shape;9701;p1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2" name="Google Shape;9702;p1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3" name="Google Shape;9703;p1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4" name="Google Shape;9704;p1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5" name="Google Shape;9705;p1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6" name="Google Shape;9706;p1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07" name="Google Shape;9707;p16"/>
          <p:cNvGrpSpPr/>
          <p:nvPr/>
        </p:nvGrpSpPr>
        <p:grpSpPr>
          <a:xfrm>
            <a:off x="6264109" y="4105182"/>
            <a:ext cx="225498" cy="361560"/>
            <a:chOff x="6264109" y="4279432"/>
            <a:chExt cx="225498" cy="361560"/>
          </a:xfrm>
        </p:grpSpPr>
        <p:sp>
          <p:nvSpPr>
            <p:cNvPr id="9708" name="Google Shape;9708;p1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9" name="Google Shape;9709;p1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0" name="Google Shape;9710;p16"/>
          <p:cNvGrpSpPr/>
          <p:nvPr/>
        </p:nvGrpSpPr>
        <p:grpSpPr>
          <a:xfrm>
            <a:off x="7929578" y="4110115"/>
            <a:ext cx="395266" cy="351312"/>
            <a:chOff x="7929578" y="4284365"/>
            <a:chExt cx="395266" cy="351312"/>
          </a:xfrm>
        </p:grpSpPr>
        <p:sp>
          <p:nvSpPr>
            <p:cNvPr id="9711" name="Google Shape;9711;p1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2" name="Google Shape;9712;p1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3" name="Google Shape;9713;p1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4" name="Google Shape;9714;p1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5" name="Google Shape;9715;p16"/>
          <p:cNvGrpSpPr/>
          <p:nvPr/>
        </p:nvGrpSpPr>
        <p:grpSpPr>
          <a:xfrm>
            <a:off x="6595502" y="4149527"/>
            <a:ext cx="426315" cy="332826"/>
            <a:chOff x="6639652" y="4323777"/>
            <a:chExt cx="426315" cy="332826"/>
          </a:xfrm>
        </p:grpSpPr>
        <p:sp>
          <p:nvSpPr>
            <p:cNvPr id="9716" name="Google Shape;9716;p1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7" name="Google Shape;9717;p1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8" name="Google Shape;9718;p1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9" name="Google Shape;9719;p1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0" name="Google Shape;9720;p1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1" name="Google Shape;9721;p1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2" name="Google Shape;9722;p1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3" name="Google Shape;9723;p1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4" name="Google Shape;9724;p1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5" name="Google Shape;9725;p1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6" name="Google Shape;9726;p16"/>
          <p:cNvGrpSpPr/>
          <p:nvPr/>
        </p:nvGrpSpPr>
        <p:grpSpPr>
          <a:xfrm>
            <a:off x="5357662" y="4123387"/>
            <a:ext cx="287275" cy="326296"/>
            <a:chOff x="5357662" y="4297637"/>
            <a:chExt cx="287275" cy="326296"/>
          </a:xfrm>
        </p:grpSpPr>
        <p:sp>
          <p:nvSpPr>
            <p:cNvPr id="9727" name="Google Shape;9727;p1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8" name="Google Shape;9728;p1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9" name="Google Shape;9729;p1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0" name="Google Shape;9730;p1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1" name="Google Shape;9731;p1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2" name="Google Shape;9732;p16"/>
          <p:cNvGrpSpPr/>
          <p:nvPr/>
        </p:nvGrpSpPr>
        <p:grpSpPr>
          <a:xfrm>
            <a:off x="5774124" y="4120300"/>
            <a:ext cx="331611" cy="331674"/>
            <a:chOff x="5774124" y="4294550"/>
            <a:chExt cx="331611" cy="331674"/>
          </a:xfrm>
        </p:grpSpPr>
        <p:sp>
          <p:nvSpPr>
            <p:cNvPr id="9733" name="Google Shape;9733;p1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4" name="Google Shape;9734;p1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5" name="Google Shape;9735;p16"/>
          <p:cNvGrpSpPr/>
          <p:nvPr/>
        </p:nvGrpSpPr>
        <p:grpSpPr>
          <a:xfrm>
            <a:off x="4890434" y="4113139"/>
            <a:ext cx="345997" cy="346029"/>
            <a:chOff x="4890434" y="4287389"/>
            <a:chExt cx="345997" cy="346029"/>
          </a:xfrm>
        </p:grpSpPr>
        <p:sp>
          <p:nvSpPr>
            <p:cNvPr id="9736" name="Google Shape;9736;p1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7" name="Google Shape;9737;p1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8" name="Google Shape;9738;p1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9" name="Google Shape;9739;p1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0" name="Google Shape;9740;p1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1" name="Google Shape;9741;p1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2" name="Google Shape;9742;p1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43" name="Google Shape;9743;p16"/>
          <p:cNvGrpSpPr/>
          <p:nvPr/>
        </p:nvGrpSpPr>
        <p:grpSpPr>
          <a:xfrm>
            <a:off x="2165809" y="3636809"/>
            <a:ext cx="422542" cy="342973"/>
            <a:chOff x="2165809" y="3811059"/>
            <a:chExt cx="422542" cy="342973"/>
          </a:xfrm>
        </p:grpSpPr>
        <p:sp>
          <p:nvSpPr>
            <p:cNvPr id="9744" name="Google Shape;9744;p1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5" name="Google Shape;9745;p1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6" name="Google Shape;9746;p1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7" name="Google Shape;9747;p1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8" name="Google Shape;9748;p1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9" name="Google Shape;9749;p1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0" name="Google Shape;9750;p1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1" name="Google Shape;9751;p1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2" name="Google Shape;9752;p1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3" name="Google Shape;9753;p1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4" name="Google Shape;9754;p1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5" name="Google Shape;9755;p1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6" name="Google Shape;9756;p1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7" name="Google Shape;9757;p1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8" name="Google Shape;9758;p1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9" name="Google Shape;9759;p1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0" name="Google Shape;9760;p1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1" name="Google Shape;9761;p1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62" name="Google Shape;9762;p1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63" name="Google Shape;9763;p16"/>
          <p:cNvGrpSpPr/>
          <p:nvPr/>
        </p:nvGrpSpPr>
        <p:grpSpPr>
          <a:xfrm>
            <a:off x="903530" y="3631875"/>
            <a:ext cx="264550" cy="353222"/>
            <a:chOff x="903530" y="3806125"/>
            <a:chExt cx="264550" cy="353222"/>
          </a:xfrm>
        </p:grpSpPr>
        <p:sp>
          <p:nvSpPr>
            <p:cNvPr id="9764" name="Google Shape;9764;p1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5" name="Google Shape;9765;p1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6" name="Google Shape;9766;p1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7" name="Google Shape;9767;p1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68" name="Google Shape;9768;p16"/>
          <p:cNvGrpSpPr/>
          <p:nvPr/>
        </p:nvGrpSpPr>
        <p:grpSpPr>
          <a:xfrm>
            <a:off x="850092" y="3178684"/>
            <a:ext cx="369517" cy="375660"/>
            <a:chOff x="850092" y="3352934"/>
            <a:chExt cx="369517" cy="375660"/>
          </a:xfrm>
        </p:grpSpPr>
        <p:sp>
          <p:nvSpPr>
            <p:cNvPr id="9769" name="Google Shape;9769;p1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0" name="Google Shape;9770;p1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1" name="Google Shape;9771;p1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2" name="Google Shape;9772;p1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3" name="Google Shape;9773;p1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4" name="Google Shape;9774;p16"/>
          <p:cNvGrpSpPr/>
          <p:nvPr/>
        </p:nvGrpSpPr>
        <p:grpSpPr>
          <a:xfrm>
            <a:off x="2611458" y="3642124"/>
            <a:ext cx="426329" cy="332375"/>
            <a:chOff x="2611458" y="3816374"/>
            <a:chExt cx="426329" cy="332375"/>
          </a:xfrm>
        </p:grpSpPr>
        <p:sp>
          <p:nvSpPr>
            <p:cNvPr id="9775" name="Google Shape;9775;p1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6" name="Google Shape;9776;p1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7" name="Google Shape;9777;p1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8" name="Google Shape;9778;p1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9" name="Google Shape;9779;p1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0" name="Google Shape;9780;p1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1" name="Google Shape;9781;p1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2" name="Google Shape;9782;p1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3" name="Google Shape;9783;p1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4" name="Google Shape;9784;p1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85" name="Google Shape;9785;p1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86" name="Google Shape;9786;p16"/>
          <p:cNvGrpSpPr/>
          <p:nvPr/>
        </p:nvGrpSpPr>
        <p:grpSpPr>
          <a:xfrm>
            <a:off x="4019984" y="3631143"/>
            <a:ext cx="293704" cy="353954"/>
            <a:chOff x="4019984" y="3805393"/>
            <a:chExt cx="293704" cy="353954"/>
          </a:xfrm>
        </p:grpSpPr>
        <p:sp>
          <p:nvSpPr>
            <p:cNvPr id="9787" name="Google Shape;9787;p1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8" name="Google Shape;9788;p1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9" name="Google Shape;9789;p16"/>
          <p:cNvGrpSpPr/>
          <p:nvPr/>
        </p:nvGrpSpPr>
        <p:grpSpPr>
          <a:xfrm>
            <a:off x="8006505" y="3215794"/>
            <a:ext cx="323654" cy="303189"/>
            <a:chOff x="8006505" y="3390044"/>
            <a:chExt cx="323654" cy="303189"/>
          </a:xfrm>
        </p:grpSpPr>
        <p:sp>
          <p:nvSpPr>
            <p:cNvPr id="9790" name="Google Shape;9790;p1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1" name="Google Shape;9791;p1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2" name="Google Shape;9792;p1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3" name="Google Shape;9793;p1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4" name="Google Shape;9794;p1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5" name="Google Shape;9795;p1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6" name="Google Shape;9796;p16"/>
          <p:cNvGrpSpPr/>
          <p:nvPr/>
        </p:nvGrpSpPr>
        <p:grpSpPr>
          <a:xfrm>
            <a:off x="1299146" y="3632257"/>
            <a:ext cx="367990" cy="351312"/>
            <a:chOff x="1299146" y="3806507"/>
            <a:chExt cx="367990" cy="351312"/>
          </a:xfrm>
        </p:grpSpPr>
        <p:sp>
          <p:nvSpPr>
            <p:cNvPr id="9797" name="Google Shape;9797;p1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8" name="Google Shape;9798;p1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99" name="Google Shape;9799;p1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800" name="Google Shape;9800;p16"/>
          <p:cNvGrpSpPr/>
          <p:nvPr/>
        </p:nvGrpSpPr>
        <p:grpSpPr>
          <a:xfrm>
            <a:off x="3095745" y="3631143"/>
            <a:ext cx="352840" cy="354717"/>
            <a:chOff x="3095745" y="3805393"/>
            <a:chExt cx="352840" cy="354717"/>
          </a:xfrm>
        </p:grpSpPr>
        <p:sp>
          <p:nvSpPr>
            <p:cNvPr id="9801" name="Google Shape;9801;p1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2" name="Google Shape;9802;p1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3" name="Google Shape;9803;p1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4" name="Google Shape;9804;p1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5" name="Google Shape;9805;p1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6" name="Google Shape;9806;p1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7" name="Google Shape;9807;p16"/>
          <p:cNvGrpSpPr/>
          <p:nvPr/>
        </p:nvGrpSpPr>
        <p:grpSpPr>
          <a:xfrm>
            <a:off x="7550258" y="3658420"/>
            <a:ext cx="371395" cy="301279"/>
            <a:chOff x="7550258" y="3832670"/>
            <a:chExt cx="371395" cy="301279"/>
          </a:xfrm>
        </p:grpSpPr>
        <p:sp>
          <p:nvSpPr>
            <p:cNvPr id="9808" name="Google Shape;9808;p1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9" name="Google Shape;9809;p1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0" name="Google Shape;9810;p1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1" name="Google Shape;9811;p1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2" name="Google Shape;9812;p1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3" name="Google Shape;9813;p1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4" name="Google Shape;9814;p1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5" name="Google Shape;9815;p1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6" name="Google Shape;9816;p1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7" name="Google Shape;9817;p1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8" name="Google Shape;9818;p1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9" name="Google Shape;9819;p1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0" name="Google Shape;9820;p1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1" name="Google Shape;9821;p1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2" name="Google Shape;9822;p1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3" name="Google Shape;9823;p1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4" name="Google Shape;9824;p1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5" name="Google Shape;9825;p1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826" name="Google Shape;9826;p1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827" name="Google Shape;9827;p16"/>
          <p:cNvGrpSpPr/>
          <p:nvPr/>
        </p:nvGrpSpPr>
        <p:grpSpPr>
          <a:xfrm>
            <a:off x="6659725" y="3633785"/>
            <a:ext cx="367608" cy="350548"/>
            <a:chOff x="6659725" y="3808035"/>
            <a:chExt cx="367608" cy="350548"/>
          </a:xfrm>
        </p:grpSpPr>
        <p:sp>
          <p:nvSpPr>
            <p:cNvPr id="9828" name="Google Shape;9828;p1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9" name="Google Shape;9829;p1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0" name="Google Shape;9830;p16"/>
          <p:cNvGrpSpPr/>
          <p:nvPr/>
        </p:nvGrpSpPr>
        <p:grpSpPr>
          <a:xfrm>
            <a:off x="6219391" y="3642506"/>
            <a:ext cx="356627" cy="334252"/>
            <a:chOff x="6219391" y="3816756"/>
            <a:chExt cx="356627" cy="334252"/>
          </a:xfrm>
        </p:grpSpPr>
        <p:sp>
          <p:nvSpPr>
            <p:cNvPr id="9831" name="Google Shape;9831;p1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2" name="Google Shape;9832;p1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3" name="Google Shape;9833;p1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4" name="Google Shape;9834;p1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5" name="Google Shape;9835;p16"/>
          <p:cNvGrpSpPr/>
          <p:nvPr/>
        </p:nvGrpSpPr>
        <p:grpSpPr>
          <a:xfrm>
            <a:off x="5778676" y="3652722"/>
            <a:ext cx="349052" cy="313055"/>
            <a:chOff x="5778676" y="3826972"/>
            <a:chExt cx="349052" cy="313055"/>
          </a:xfrm>
        </p:grpSpPr>
        <p:sp>
          <p:nvSpPr>
            <p:cNvPr id="9836" name="Google Shape;9836;p1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7" name="Google Shape;9837;p1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8" name="Google Shape;9838;p1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9" name="Google Shape;9839;p1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0" name="Google Shape;9840;p1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1" name="Google Shape;9841;p16"/>
          <p:cNvGrpSpPr/>
          <p:nvPr/>
        </p:nvGrpSpPr>
        <p:grpSpPr>
          <a:xfrm>
            <a:off x="5355784" y="3660297"/>
            <a:ext cx="299019" cy="297905"/>
            <a:chOff x="5355784" y="3834547"/>
            <a:chExt cx="299019" cy="297905"/>
          </a:xfrm>
        </p:grpSpPr>
        <p:sp>
          <p:nvSpPr>
            <p:cNvPr id="9842" name="Google Shape;9842;p1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3" name="Google Shape;9843;p1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4" name="Google Shape;9844;p1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5" name="Google Shape;9845;p1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6" name="Google Shape;9846;p16"/>
          <p:cNvGrpSpPr/>
          <p:nvPr/>
        </p:nvGrpSpPr>
        <p:grpSpPr>
          <a:xfrm>
            <a:off x="8036455" y="3633021"/>
            <a:ext cx="292176" cy="353985"/>
            <a:chOff x="8036455" y="3807271"/>
            <a:chExt cx="292176" cy="353985"/>
          </a:xfrm>
        </p:grpSpPr>
        <p:sp>
          <p:nvSpPr>
            <p:cNvPr id="9847" name="Google Shape;9847;p1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8" name="Google Shape;9848;p1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849" name="Google Shape;9849;p1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Business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9850" name="Google Shape;9850;p1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Teamwork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grpSp>
        <p:nvGrpSpPr>
          <p:cNvPr id="9851" name="Google Shape;9851;p16"/>
          <p:cNvGrpSpPr/>
          <p:nvPr/>
        </p:nvGrpSpPr>
        <p:grpSpPr>
          <a:xfrm>
            <a:off x="4874902" y="3634549"/>
            <a:ext cx="345615" cy="350835"/>
            <a:chOff x="4874902" y="3808799"/>
            <a:chExt cx="345615" cy="350835"/>
          </a:xfrm>
        </p:grpSpPr>
        <p:sp>
          <p:nvSpPr>
            <p:cNvPr id="9852" name="Google Shape;9852;p1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3" name="Google Shape;9853;p1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4" name="Google Shape;9854;p1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5" name="Google Shape;9855;p1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6" name="Google Shape;9856;p1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7" name="Google Shape;9857;p1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8" name="Google Shape;9858;p1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9" name="Google Shape;9859;p1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0" name="Google Shape;9860;p1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1" name="Google Shape;9861;p1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2" name="Google Shape;9862;p1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3" name="Google Shape;9863;p1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4" name="Google Shape;9864;p1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5" name="Google Shape;9865;p1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6" name="Google Shape;9866;p1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7" name="Google Shape;9867;p1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8" name="Google Shape;9868;p1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72"/>
        <p:cNvGrpSpPr/>
        <p:nvPr/>
      </p:nvGrpSpPr>
      <p:grpSpPr>
        <a:xfrm>
          <a:off x="0" y="0"/>
          <a:ext cx="0" cy="0"/>
          <a:chOff x="0" y="0"/>
          <a:chExt cx="0" cy="0"/>
        </a:xfrm>
      </p:grpSpPr>
      <p:grpSp>
        <p:nvGrpSpPr>
          <p:cNvPr id="9873" name="Google Shape;9873;p17"/>
          <p:cNvGrpSpPr/>
          <p:nvPr/>
        </p:nvGrpSpPr>
        <p:grpSpPr>
          <a:xfrm>
            <a:off x="2704005" y="4083381"/>
            <a:ext cx="342144" cy="362704"/>
            <a:chOff x="2704005" y="4258781"/>
            <a:chExt cx="342144" cy="362704"/>
          </a:xfrm>
        </p:grpSpPr>
        <p:sp>
          <p:nvSpPr>
            <p:cNvPr id="9874" name="Google Shape;9874;p1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5" name="Google Shape;9875;p1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6" name="Google Shape;9876;p1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7" name="Google Shape;9877;p1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8" name="Google Shape;9878;p1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9" name="Google Shape;9879;p1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0" name="Google Shape;9880;p1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81" name="Google Shape;9881;p17"/>
          <p:cNvGrpSpPr/>
          <p:nvPr/>
        </p:nvGrpSpPr>
        <p:grpSpPr>
          <a:xfrm>
            <a:off x="2157462" y="4083096"/>
            <a:ext cx="347435" cy="363370"/>
            <a:chOff x="2157462" y="4258496"/>
            <a:chExt cx="347435" cy="363370"/>
          </a:xfrm>
        </p:grpSpPr>
        <p:sp>
          <p:nvSpPr>
            <p:cNvPr id="9882" name="Google Shape;9882;p1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3" name="Google Shape;9883;p1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4" name="Google Shape;9884;p1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85" name="Google Shape;9885;p17"/>
          <p:cNvGrpSpPr/>
          <p:nvPr/>
        </p:nvGrpSpPr>
        <p:grpSpPr>
          <a:xfrm>
            <a:off x="4010963" y="3588381"/>
            <a:ext cx="343665" cy="363211"/>
            <a:chOff x="4010963" y="3763781"/>
            <a:chExt cx="343665" cy="363211"/>
          </a:xfrm>
        </p:grpSpPr>
        <p:sp>
          <p:nvSpPr>
            <p:cNvPr id="9886" name="Google Shape;9886;p1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7" name="Google Shape;9887;p1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8" name="Google Shape;9888;p1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9" name="Google Shape;9889;p1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0" name="Google Shape;9890;p1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1" name="Google Shape;9891;p17"/>
          <p:cNvGrpSpPr/>
          <p:nvPr/>
        </p:nvGrpSpPr>
        <p:grpSpPr>
          <a:xfrm>
            <a:off x="2214042" y="3635109"/>
            <a:ext cx="368153" cy="311193"/>
            <a:chOff x="2214042" y="3810509"/>
            <a:chExt cx="368153" cy="311193"/>
          </a:xfrm>
        </p:grpSpPr>
        <p:sp>
          <p:nvSpPr>
            <p:cNvPr id="9892" name="Google Shape;9892;p1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3" name="Google Shape;9893;p1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4" name="Google Shape;9894;p17"/>
          <p:cNvGrpSpPr/>
          <p:nvPr/>
        </p:nvGrpSpPr>
        <p:grpSpPr>
          <a:xfrm>
            <a:off x="1768938" y="3606819"/>
            <a:ext cx="367805" cy="367773"/>
            <a:chOff x="1768938" y="3782219"/>
            <a:chExt cx="367805" cy="367773"/>
          </a:xfrm>
        </p:grpSpPr>
        <p:sp>
          <p:nvSpPr>
            <p:cNvPr id="9895" name="Google Shape;9895;p1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6" name="Google Shape;9896;p1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7" name="Google Shape;9897;p1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8" name="Google Shape;9898;p1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9" name="Google Shape;9899;p1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00" name="Google Shape;9900;p17"/>
          <p:cNvGrpSpPr/>
          <p:nvPr/>
        </p:nvGrpSpPr>
        <p:grpSpPr>
          <a:xfrm>
            <a:off x="2681385" y="3623039"/>
            <a:ext cx="325544" cy="327413"/>
            <a:chOff x="2681385" y="3798439"/>
            <a:chExt cx="325544" cy="327413"/>
          </a:xfrm>
        </p:grpSpPr>
        <p:sp>
          <p:nvSpPr>
            <p:cNvPr id="9901" name="Google Shape;9901;p1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2" name="Google Shape;9902;p1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3" name="Google Shape;9903;p1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4" name="Google Shape;9904;p1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5" name="Google Shape;9905;p1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6" name="Google Shape;9906;p1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7" name="Google Shape;9907;p1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08" name="Google Shape;9908;p17"/>
          <p:cNvGrpSpPr/>
          <p:nvPr/>
        </p:nvGrpSpPr>
        <p:grpSpPr>
          <a:xfrm>
            <a:off x="6243928" y="4088102"/>
            <a:ext cx="274254" cy="350824"/>
            <a:chOff x="6243928" y="4263502"/>
            <a:chExt cx="274254" cy="350824"/>
          </a:xfrm>
        </p:grpSpPr>
        <p:sp>
          <p:nvSpPr>
            <p:cNvPr id="9909" name="Google Shape;9909;p1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0" name="Google Shape;9910;p1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1" name="Google Shape;9911;p1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2" name="Google Shape;9912;p1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3" name="Google Shape;9913;p1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4" name="Google Shape;9914;p1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5" name="Google Shape;9915;p1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6" name="Google Shape;9916;p1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17" name="Google Shape;9917;p17"/>
          <p:cNvGrpSpPr/>
          <p:nvPr/>
        </p:nvGrpSpPr>
        <p:grpSpPr>
          <a:xfrm>
            <a:off x="3560600" y="3587938"/>
            <a:ext cx="352345" cy="363655"/>
            <a:chOff x="3560600" y="3763338"/>
            <a:chExt cx="352345" cy="363655"/>
          </a:xfrm>
        </p:grpSpPr>
        <p:sp>
          <p:nvSpPr>
            <p:cNvPr id="9918" name="Google Shape;9918;p1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9" name="Google Shape;9919;p1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0" name="Google Shape;9920;p1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21" name="Google Shape;9921;p17"/>
          <p:cNvGrpSpPr/>
          <p:nvPr/>
        </p:nvGrpSpPr>
        <p:grpSpPr>
          <a:xfrm>
            <a:off x="5790556" y="4085852"/>
            <a:ext cx="279513" cy="356083"/>
            <a:chOff x="5790556" y="4261252"/>
            <a:chExt cx="279513" cy="356083"/>
          </a:xfrm>
        </p:grpSpPr>
        <p:sp>
          <p:nvSpPr>
            <p:cNvPr id="9922" name="Google Shape;9922;p1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3" name="Google Shape;9923;p1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4" name="Google Shape;9924;p1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5" name="Google Shape;9925;p1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6" name="Google Shape;9926;p1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7" name="Google Shape;9927;p1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8" name="Google Shape;9928;p1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29" name="Google Shape;9929;p17"/>
          <p:cNvGrpSpPr/>
          <p:nvPr/>
        </p:nvGrpSpPr>
        <p:grpSpPr>
          <a:xfrm>
            <a:off x="5341333" y="4085852"/>
            <a:ext cx="278752" cy="356463"/>
            <a:chOff x="5341333" y="4261252"/>
            <a:chExt cx="278752" cy="356463"/>
          </a:xfrm>
        </p:grpSpPr>
        <p:sp>
          <p:nvSpPr>
            <p:cNvPr id="9930" name="Google Shape;9930;p1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1" name="Google Shape;9931;p1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2" name="Google Shape;9932;p1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3" name="Google Shape;9933;p1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4" name="Google Shape;9934;p1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5" name="Google Shape;9935;p1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6" name="Google Shape;9936;p1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37" name="Google Shape;9937;p1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38" name="Google Shape;9938;p17"/>
          <p:cNvGrpSpPr/>
          <p:nvPr/>
        </p:nvGrpSpPr>
        <p:grpSpPr>
          <a:xfrm>
            <a:off x="3103646" y="3590676"/>
            <a:ext cx="360233" cy="362451"/>
            <a:chOff x="3107608" y="3763401"/>
            <a:chExt cx="360233" cy="362451"/>
          </a:xfrm>
        </p:grpSpPr>
        <p:sp>
          <p:nvSpPr>
            <p:cNvPr id="9939" name="Google Shape;9939;p1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0" name="Google Shape;9940;p1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1" name="Google Shape;9941;p1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2" name="Google Shape;9942;p17"/>
          <p:cNvGrpSpPr/>
          <p:nvPr/>
        </p:nvGrpSpPr>
        <p:grpSpPr>
          <a:xfrm>
            <a:off x="889343" y="3625827"/>
            <a:ext cx="351585" cy="339705"/>
            <a:chOff x="889343" y="3801227"/>
            <a:chExt cx="351585" cy="339705"/>
          </a:xfrm>
        </p:grpSpPr>
        <p:sp>
          <p:nvSpPr>
            <p:cNvPr id="9943" name="Google Shape;9943;p1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4" name="Google Shape;9944;p1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5" name="Google Shape;9945;p1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6" name="Google Shape;9946;p1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7" name="Google Shape;9947;p1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8" name="Google Shape;9948;p17"/>
          <p:cNvGrpSpPr/>
          <p:nvPr/>
        </p:nvGrpSpPr>
        <p:grpSpPr>
          <a:xfrm>
            <a:off x="4896609" y="4085472"/>
            <a:ext cx="278784" cy="355323"/>
            <a:chOff x="4896609" y="4260872"/>
            <a:chExt cx="278784" cy="355323"/>
          </a:xfrm>
        </p:grpSpPr>
        <p:sp>
          <p:nvSpPr>
            <p:cNvPr id="9949" name="Google Shape;9949;p1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0" name="Google Shape;9950;p1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1" name="Google Shape;9951;p1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2" name="Google Shape;9952;p1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3" name="Google Shape;9953;p1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4" name="Google Shape;9954;p1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55" name="Google Shape;9955;p17"/>
          <p:cNvGrpSpPr/>
          <p:nvPr/>
        </p:nvGrpSpPr>
        <p:grpSpPr>
          <a:xfrm>
            <a:off x="7598438" y="4090731"/>
            <a:ext cx="260283" cy="345914"/>
            <a:chOff x="7598438" y="4266131"/>
            <a:chExt cx="260283" cy="345914"/>
          </a:xfrm>
        </p:grpSpPr>
        <p:sp>
          <p:nvSpPr>
            <p:cNvPr id="9956" name="Google Shape;9956;p1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7" name="Google Shape;9957;p1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8" name="Google Shape;9958;p1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9" name="Google Shape;9959;p1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0" name="Google Shape;9960;p1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1" name="Google Shape;9961;p1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2" name="Google Shape;9962;p1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63" name="Google Shape;9963;p17"/>
          <p:cNvGrpSpPr/>
          <p:nvPr/>
        </p:nvGrpSpPr>
        <p:grpSpPr>
          <a:xfrm>
            <a:off x="1767069" y="3184746"/>
            <a:ext cx="286324" cy="348163"/>
            <a:chOff x="1767069" y="3360146"/>
            <a:chExt cx="286324" cy="348163"/>
          </a:xfrm>
        </p:grpSpPr>
        <p:sp>
          <p:nvSpPr>
            <p:cNvPr id="9964" name="Google Shape;9964;p1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5" name="Google Shape;9965;p1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6" name="Google Shape;9966;p1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7" name="Google Shape;9967;p1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8" name="Google Shape;9968;p1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9" name="Google Shape;9969;p1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0" name="Google Shape;9970;p1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1" name="Google Shape;9971;p17"/>
          <p:cNvGrpSpPr/>
          <p:nvPr/>
        </p:nvGrpSpPr>
        <p:grpSpPr>
          <a:xfrm>
            <a:off x="7149944" y="4090731"/>
            <a:ext cx="260283" cy="345914"/>
            <a:chOff x="7149944" y="4266131"/>
            <a:chExt cx="260283" cy="345914"/>
          </a:xfrm>
        </p:grpSpPr>
        <p:sp>
          <p:nvSpPr>
            <p:cNvPr id="9972" name="Google Shape;9972;p1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3" name="Google Shape;9973;p1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4" name="Google Shape;9974;p1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5" name="Google Shape;9975;p1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6" name="Google Shape;9976;p1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7" name="Google Shape;9977;p1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8" name="Google Shape;9978;p17"/>
          <p:cNvGrpSpPr/>
          <p:nvPr/>
        </p:nvGrpSpPr>
        <p:grpSpPr>
          <a:xfrm>
            <a:off x="6695051" y="4083951"/>
            <a:ext cx="270104" cy="360233"/>
            <a:chOff x="6695051" y="4259351"/>
            <a:chExt cx="270104" cy="360233"/>
          </a:xfrm>
        </p:grpSpPr>
        <p:sp>
          <p:nvSpPr>
            <p:cNvPr id="9979" name="Google Shape;9979;p1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0" name="Google Shape;9980;p1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1" name="Google Shape;9981;p1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2" name="Google Shape;9982;p1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3" name="Google Shape;9983;p17"/>
          <p:cNvGrpSpPr/>
          <p:nvPr/>
        </p:nvGrpSpPr>
        <p:grpSpPr>
          <a:xfrm>
            <a:off x="8047661" y="4082051"/>
            <a:ext cx="277263" cy="362514"/>
            <a:chOff x="8047661" y="4257451"/>
            <a:chExt cx="277263" cy="362514"/>
          </a:xfrm>
        </p:grpSpPr>
        <p:sp>
          <p:nvSpPr>
            <p:cNvPr id="9984" name="Google Shape;9984;p1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5" name="Google Shape;9985;p1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6" name="Google Shape;9986;p1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7" name="Google Shape;9987;p1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8" name="Google Shape;9988;p17"/>
          <p:cNvGrpSpPr/>
          <p:nvPr/>
        </p:nvGrpSpPr>
        <p:grpSpPr>
          <a:xfrm>
            <a:off x="6248078" y="3609068"/>
            <a:ext cx="277263" cy="356115"/>
            <a:chOff x="6248078" y="3784468"/>
            <a:chExt cx="277263" cy="356115"/>
          </a:xfrm>
        </p:grpSpPr>
        <p:sp>
          <p:nvSpPr>
            <p:cNvPr id="9989" name="Google Shape;9989;p1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0" name="Google Shape;9990;p1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1" name="Google Shape;9991;p1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2" name="Google Shape;9992;p1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3" name="Google Shape;9993;p1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94" name="Google Shape;9994;p17"/>
          <p:cNvGrpSpPr/>
          <p:nvPr/>
        </p:nvGrpSpPr>
        <p:grpSpPr>
          <a:xfrm>
            <a:off x="5800725" y="3610589"/>
            <a:ext cx="277644" cy="354594"/>
            <a:chOff x="5800725" y="3785989"/>
            <a:chExt cx="277644" cy="354594"/>
          </a:xfrm>
        </p:grpSpPr>
        <p:sp>
          <p:nvSpPr>
            <p:cNvPr id="9995" name="Google Shape;9995;p1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6" name="Google Shape;9996;p1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7" name="Google Shape;9997;p1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8" name="Google Shape;9998;p1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9" name="Google Shape;9999;p1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0" name="Google Shape;10000;p1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1" name="Google Shape;10001;p1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2" name="Google Shape;10002;p17"/>
          <p:cNvGrpSpPr/>
          <p:nvPr/>
        </p:nvGrpSpPr>
        <p:grpSpPr>
          <a:xfrm>
            <a:off x="2206122" y="3185348"/>
            <a:ext cx="308183" cy="347561"/>
            <a:chOff x="2206122" y="3360748"/>
            <a:chExt cx="308183" cy="347561"/>
          </a:xfrm>
        </p:grpSpPr>
        <p:sp>
          <p:nvSpPr>
            <p:cNvPr id="10003" name="Google Shape;10003;p1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4" name="Google Shape;10004;p1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5" name="Google Shape;10005;p1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6" name="Google Shape;10006;p1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7" name="Google Shape;10007;p1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8" name="Google Shape;10008;p17"/>
          <p:cNvGrpSpPr/>
          <p:nvPr/>
        </p:nvGrpSpPr>
        <p:grpSpPr>
          <a:xfrm>
            <a:off x="5353403" y="3610209"/>
            <a:ext cx="277992" cy="354974"/>
            <a:chOff x="5353403" y="3785609"/>
            <a:chExt cx="277992" cy="354974"/>
          </a:xfrm>
        </p:grpSpPr>
        <p:sp>
          <p:nvSpPr>
            <p:cNvPr id="10009" name="Google Shape;10009;p1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0" name="Google Shape;10010;p1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1" name="Google Shape;10011;p1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2" name="Google Shape;10012;p1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3" name="Google Shape;10013;p1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4" name="Google Shape;10014;p1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5" name="Google Shape;10015;p17"/>
          <p:cNvGrpSpPr/>
          <p:nvPr/>
        </p:nvGrpSpPr>
        <p:grpSpPr>
          <a:xfrm>
            <a:off x="4896229" y="3610589"/>
            <a:ext cx="278784" cy="354594"/>
            <a:chOff x="4896229" y="3785989"/>
            <a:chExt cx="278784" cy="354594"/>
          </a:xfrm>
        </p:grpSpPr>
        <p:sp>
          <p:nvSpPr>
            <p:cNvPr id="10016" name="Google Shape;10016;p1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7" name="Google Shape;10017;p1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8" name="Google Shape;10018;p1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9" name="Google Shape;10019;p1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0" name="Google Shape;10020;p1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1" name="Google Shape;10021;p1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22" name="Google Shape;10022;p17"/>
          <p:cNvGrpSpPr/>
          <p:nvPr/>
        </p:nvGrpSpPr>
        <p:grpSpPr>
          <a:xfrm>
            <a:off x="7592387" y="3612458"/>
            <a:ext cx="273874" cy="351204"/>
            <a:chOff x="7592387" y="3787858"/>
            <a:chExt cx="273874" cy="351204"/>
          </a:xfrm>
        </p:grpSpPr>
        <p:sp>
          <p:nvSpPr>
            <p:cNvPr id="10023" name="Google Shape;10023;p1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4" name="Google Shape;10024;p1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5" name="Google Shape;10025;p1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6" name="Google Shape;10026;p1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27" name="Google Shape;10027;p17"/>
          <p:cNvGrpSpPr/>
          <p:nvPr/>
        </p:nvGrpSpPr>
        <p:grpSpPr>
          <a:xfrm>
            <a:off x="7145794" y="3612458"/>
            <a:ext cx="274254" cy="350444"/>
            <a:chOff x="7145794" y="3787858"/>
            <a:chExt cx="274254" cy="350444"/>
          </a:xfrm>
        </p:grpSpPr>
        <p:sp>
          <p:nvSpPr>
            <p:cNvPr id="10028" name="Google Shape;10028;p1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9" name="Google Shape;10029;p1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0" name="Google Shape;10030;p1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1" name="Google Shape;10031;p1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2" name="Google Shape;10032;p1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3" name="Google Shape;10033;p1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34" name="Google Shape;10034;p17"/>
          <p:cNvGrpSpPr/>
          <p:nvPr/>
        </p:nvGrpSpPr>
        <p:grpSpPr>
          <a:xfrm>
            <a:off x="8054060" y="3611698"/>
            <a:ext cx="266334" cy="353834"/>
            <a:chOff x="8054060" y="3787098"/>
            <a:chExt cx="266334" cy="353834"/>
          </a:xfrm>
        </p:grpSpPr>
        <p:sp>
          <p:nvSpPr>
            <p:cNvPr id="10035" name="Google Shape;10035;p1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6" name="Google Shape;10036;p1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7" name="Google Shape;10037;p1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8" name="Google Shape;10038;p1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39" name="Google Shape;10039;p17"/>
          <p:cNvGrpSpPr/>
          <p:nvPr/>
        </p:nvGrpSpPr>
        <p:grpSpPr>
          <a:xfrm>
            <a:off x="6702211" y="3607199"/>
            <a:ext cx="270104" cy="361754"/>
            <a:chOff x="6702211" y="3782599"/>
            <a:chExt cx="270104" cy="361754"/>
          </a:xfrm>
        </p:grpSpPr>
        <p:sp>
          <p:nvSpPr>
            <p:cNvPr id="10040" name="Google Shape;10040;p1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1" name="Google Shape;10041;p1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2" name="Google Shape;10042;p1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3" name="Google Shape;10043;p1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4" name="Google Shape;10044;p1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45" name="Google Shape;10045;p17"/>
          <p:cNvGrpSpPr/>
          <p:nvPr/>
        </p:nvGrpSpPr>
        <p:grpSpPr>
          <a:xfrm>
            <a:off x="3516886" y="3263327"/>
            <a:ext cx="391854" cy="269922"/>
            <a:chOff x="3516850" y="3406526"/>
            <a:chExt cx="369674" cy="254644"/>
          </a:xfrm>
        </p:grpSpPr>
        <p:sp>
          <p:nvSpPr>
            <p:cNvPr id="10046" name="Google Shape;10046;p1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7" name="Google Shape;10047;p1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8" name="Google Shape;10048;p1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9" name="Google Shape;10049;p1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0" name="Google Shape;10050;p17"/>
          <p:cNvGrpSpPr/>
          <p:nvPr/>
        </p:nvGrpSpPr>
        <p:grpSpPr>
          <a:xfrm>
            <a:off x="1310655" y="3185127"/>
            <a:ext cx="306314" cy="347403"/>
            <a:chOff x="1310655" y="3360527"/>
            <a:chExt cx="306314" cy="347403"/>
          </a:xfrm>
        </p:grpSpPr>
        <p:sp>
          <p:nvSpPr>
            <p:cNvPr id="10051" name="Google Shape;10051;p1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2" name="Google Shape;10052;p1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3" name="Google Shape;10053;p1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4" name="Google Shape;10054;p1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5" name="Google Shape;10055;p1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6" name="Google Shape;10056;p17"/>
          <p:cNvGrpSpPr/>
          <p:nvPr/>
        </p:nvGrpSpPr>
        <p:grpSpPr>
          <a:xfrm>
            <a:off x="3119678" y="3184746"/>
            <a:ext cx="269343" cy="348543"/>
            <a:chOff x="3119678" y="3360146"/>
            <a:chExt cx="269343" cy="348543"/>
          </a:xfrm>
        </p:grpSpPr>
        <p:sp>
          <p:nvSpPr>
            <p:cNvPr id="10057" name="Google Shape;10057;p1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8" name="Google Shape;10058;p1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9" name="Google Shape;10059;p1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0" name="Google Shape;10060;p1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1" name="Google Shape;10061;p1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2" name="Google Shape;10062;p1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3" name="Google Shape;10063;p1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4" name="Google Shape;10064;p17"/>
          <p:cNvGrpSpPr/>
          <p:nvPr/>
        </p:nvGrpSpPr>
        <p:grpSpPr>
          <a:xfrm>
            <a:off x="3967213" y="3181547"/>
            <a:ext cx="368185" cy="354753"/>
            <a:chOff x="3967213" y="3356947"/>
            <a:chExt cx="368185" cy="354753"/>
          </a:xfrm>
        </p:grpSpPr>
        <p:sp>
          <p:nvSpPr>
            <p:cNvPr id="10065" name="Google Shape;10065;p1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6" name="Google Shape;10066;p1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7" name="Google Shape;10067;p1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8" name="Google Shape;10068;p1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9" name="Google Shape;10069;p1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0" name="Google Shape;10070;p17"/>
          <p:cNvGrpSpPr/>
          <p:nvPr/>
        </p:nvGrpSpPr>
        <p:grpSpPr>
          <a:xfrm>
            <a:off x="871254" y="3184746"/>
            <a:ext cx="285183" cy="347023"/>
            <a:chOff x="871254" y="3360146"/>
            <a:chExt cx="285183" cy="347023"/>
          </a:xfrm>
        </p:grpSpPr>
        <p:sp>
          <p:nvSpPr>
            <p:cNvPr id="10071" name="Google Shape;10071;p1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2" name="Google Shape;10072;p1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3" name="Google Shape;10073;p1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4" name="Google Shape;10074;p1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5" name="Google Shape;10075;p17"/>
          <p:cNvGrpSpPr/>
          <p:nvPr/>
        </p:nvGrpSpPr>
        <p:grpSpPr>
          <a:xfrm>
            <a:off x="2665165" y="3184746"/>
            <a:ext cx="281794" cy="349684"/>
            <a:chOff x="2665165" y="3360146"/>
            <a:chExt cx="281794" cy="349684"/>
          </a:xfrm>
        </p:grpSpPr>
        <p:sp>
          <p:nvSpPr>
            <p:cNvPr id="10076" name="Google Shape;10076;p1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7" name="Google Shape;10077;p1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8" name="Google Shape;10078;p1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9" name="Google Shape;10079;p1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0" name="Google Shape;10080;p1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81" name="Google Shape;10081;p17"/>
          <p:cNvGrpSpPr/>
          <p:nvPr/>
        </p:nvGrpSpPr>
        <p:grpSpPr>
          <a:xfrm>
            <a:off x="7156344" y="3172296"/>
            <a:ext cx="264465" cy="353074"/>
            <a:chOff x="7156344" y="3347696"/>
            <a:chExt cx="264465" cy="353074"/>
          </a:xfrm>
        </p:grpSpPr>
        <p:sp>
          <p:nvSpPr>
            <p:cNvPr id="10082" name="Google Shape;10082;p1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3" name="Google Shape;10083;p1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4" name="Google Shape;10084;p1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5" name="Google Shape;10085;p1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6" name="Google Shape;10086;p1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87" name="Google Shape;10087;p17"/>
          <p:cNvGrpSpPr/>
          <p:nvPr/>
        </p:nvGrpSpPr>
        <p:grpSpPr>
          <a:xfrm>
            <a:off x="6703732" y="3171536"/>
            <a:ext cx="264813" cy="352693"/>
            <a:chOff x="6703732" y="3346936"/>
            <a:chExt cx="264813" cy="352693"/>
          </a:xfrm>
        </p:grpSpPr>
        <p:sp>
          <p:nvSpPr>
            <p:cNvPr id="10088" name="Google Shape;10088;p1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9" name="Google Shape;10089;p1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0" name="Google Shape;10090;p1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1" name="Google Shape;10091;p1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2" name="Google Shape;10092;p1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93" name="Google Shape;10093;p17"/>
          <p:cNvGrpSpPr/>
          <p:nvPr/>
        </p:nvGrpSpPr>
        <p:grpSpPr>
          <a:xfrm>
            <a:off x="6252228" y="3171536"/>
            <a:ext cx="265193" cy="352693"/>
            <a:chOff x="6252228" y="3346936"/>
            <a:chExt cx="265193" cy="352693"/>
          </a:xfrm>
        </p:grpSpPr>
        <p:sp>
          <p:nvSpPr>
            <p:cNvPr id="10094" name="Google Shape;10094;p1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5" name="Google Shape;10095;p1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6" name="Google Shape;10096;p1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97" name="Google Shape;10097;p17"/>
          <p:cNvGrpSpPr/>
          <p:nvPr/>
        </p:nvGrpSpPr>
        <p:grpSpPr>
          <a:xfrm>
            <a:off x="5801105" y="3172296"/>
            <a:ext cx="264813" cy="351933"/>
            <a:chOff x="5801105" y="3347696"/>
            <a:chExt cx="264813" cy="351933"/>
          </a:xfrm>
        </p:grpSpPr>
        <p:sp>
          <p:nvSpPr>
            <p:cNvPr id="10098" name="Google Shape;10098;p1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9" name="Google Shape;10099;p1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0" name="Google Shape;10100;p1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1" name="Google Shape;10101;p1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02" name="Google Shape;10102;p17"/>
          <p:cNvGrpSpPr/>
          <p:nvPr/>
        </p:nvGrpSpPr>
        <p:grpSpPr>
          <a:xfrm>
            <a:off x="5349253" y="3171536"/>
            <a:ext cx="265922" cy="352693"/>
            <a:chOff x="5349253" y="3346936"/>
            <a:chExt cx="265922" cy="352693"/>
          </a:xfrm>
        </p:grpSpPr>
        <p:sp>
          <p:nvSpPr>
            <p:cNvPr id="10103" name="Google Shape;10103;p1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4" name="Google Shape;10104;p1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5" name="Google Shape;10105;p1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6" name="Google Shape;10106;p1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7" name="Google Shape;10107;p1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8" name="Google Shape;10108;p1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09" name="Google Shape;10109;p17"/>
          <p:cNvGrpSpPr/>
          <p:nvPr/>
        </p:nvGrpSpPr>
        <p:grpSpPr>
          <a:xfrm>
            <a:off x="4907159" y="3171536"/>
            <a:ext cx="264845" cy="354214"/>
            <a:chOff x="4907159" y="3346936"/>
            <a:chExt cx="264845" cy="354214"/>
          </a:xfrm>
        </p:grpSpPr>
        <p:sp>
          <p:nvSpPr>
            <p:cNvPr id="10110" name="Google Shape;10110;p1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1" name="Google Shape;10111;p1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2" name="Google Shape;10112;p17"/>
          <p:cNvGrpSpPr/>
          <p:nvPr/>
        </p:nvGrpSpPr>
        <p:grpSpPr>
          <a:xfrm>
            <a:off x="8048421" y="3159086"/>
            <a:ext cx="276503" cy="369674"/>
            <a:chOff x="8048421" y="3334486"/>
            <a:chExt cx="276503" cy="369674"/>
          </a:xfrm>
        </p:grpSpPr>
        <p:sp>
          <p:nvSpPr>
            <p:cNvPr id="10113" name="Google Shape;10113;p1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4" name="Google Shape;10114;p1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5" name="Google Shape;10115;p1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6" name="Google Shape;10116;p1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7" name="Google Shape;10117;p1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8" name="Google Shape;10118;p1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9" name="Google Shape;10119;p17"/>
          <p:cNvGrpSpPr/>
          <p:nvPr/>
        </p:nvGrpSpPr>
        <p:grpSpPr>
          <a:xfrm>
            <a:off x="7575787" y="3154555"/>
            <a:ext cx="295384" cy="376834"/>
            <a:chOff x="7575787" y="3329955"/>
            <a:chExt cx="295384" cy="376834"/>
          </a:xfrm>
        </p:grpSpPr>
        <p:sp>
          <p:nvSpPr>
            <p:cNvPr id="10120" name="Google Shape;10120;p1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1" name="Google Shape;10121;p1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2" name="Google Shape;10122;p1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3" name="Google Shape;10123;p1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4" name="Google Shape;10124;p1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5" name="Google Shape;10125;p1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26" name="Google Shape;10126;p17"/>
          <p:cNvGrpSpPr/>
          <p:nvPr/>
        </p:nvGrpSpPr>
        <p:grpSpPr>
          <a:xfrm>
            <a:off x="864062" y="2709103"/>
            <a:ext cx="264084" cy="347783"/>
            <a:chOff x="864062" y="2884503"/>
            <a:chExt cx="264084" cy="347783"/>
          </a:xfrm>
        </p:grpSpPr>
        <p:sp>
          <p:nvSpPr>
            <p:cNvPr id="10127" name="Google Shape;10127;p1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8" name="Google Shape;10128;p1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9" name="Google Shape;10129;p1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0" name="Google Shape;10130;p1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1" name="Google Shape;10131;p1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2" name="Google Shape;10132;p1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3" name="Google Shape;10133;p1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4" name="Google Shape;10134;p1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5" name="Google Shape;10135;p1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6" name="Google Shape;10136;p1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7" name="Google Shape;10137;p17"/>
          <p:cNvGrpSpPr/>
          <p:nvPr/>
        </p:nvGrpSpPr>
        <p:grpSpPr>
          <a:xfrm>
            <a:off x="3978523" y="2709261"/>
            <a:ext cx="348955" cy="346516"/>
            <a:chOff x="3978523" y="2884661"/>
            <a:chExt cx="348955" cy="346516"/>
          </a:xfrm>
        </p:grpSpPr>
        <p:sp>
          <p:nvSpPr>
            <p:cNvPr id="10138" name="Google Shape;10138;p1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9" name="Google Shape;10139;p1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0" name="Google Shape;10140;p1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1" name="Google Shape;10141;p1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2" name="Google Shape;10142;p1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3" name="Google Shape;10143;p1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4" name="Google Shape;10144;p1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5" name="Google Shape;10145;p1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6" name="Google Shape;10146;p17"/>
          <p:cNvGrpSpPr/>
          <p:nvPr/>
        </p:nvGrpSpPr>
        <p:grpSpPr>
          <a:xfrm>
            <a:off x="3527780" y="2709863"/>
            <a:ext cx="347435" cy="345534"/>
            <a:chOff x="3527780" y="2885263"/>
            <a:chExt cx="347435" cy="345534"/>
          </a:xfrm>
        </p:grpSpPr>
        <p:sp>
          <p:nvSpPr>
            <p:cNvPr id="10147" name="Google Shape;10147;p1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8" name="Google Shape;10148;p1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9" name="Google Shape;10149;p1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0" name="Google Shape;10150;p1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1" name="Google Shape;10151;p1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2" name="Google Shape;10152;p1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3" name="Google Shape;10153;p1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4" name="Google Shape;10154;p1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5" name="Google Shape;10155;p1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6" name="Google Shape;10156;p1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7" name="Google Shape;10157;p1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8" name="Google Shape;10158;p1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9" name="Google Shape;10159;p1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0" name="Google Shape;10160;p1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1" name="Google Shape;10161;p1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2" name="Google Shape;10162;p1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3" name="Google Shape;10163;p1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4" name="Google Shape;10164;p1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5" name="Google Shape;10165;p1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6" name="Google Shape;10166;p1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7" name="Google Shape;10167;p1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8" name="Google Shape;10168;p1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9" name="Google Shape;10169;p1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0" name="Google Shape;10170;p17"/>
          <p:cNvGrpSpPr/>
          <p:nvPr/>
        </p:nvGrpSpPr>
        <p:grpSpPr>
          <a:xfrm>
            <a:off x="2239671" y="2709103"/>
            <a:ext cx="218053" cy="348543"/>
            <a:chOff x="2239671" y="2884503"/>
            <a:chExt cx="218053" cy="348543"/>
          </a:xfrm>
        </p:grpSpPr>
        <p:sp>
          <p:nvSpPr>
            <p:cNvPr id="10171" name="Google Shape;10171;p1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2" name="Google Shape;10172;p1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3" name="Google Shape;10173;p1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4" name="Google Shape;10174;p1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5" name="Google Shape;10175;p1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6" name="Google Shape;10176;p17"/>
          <p:cNvGrpSpPr/>
          <p:nvPr/>
        </p:nvGrpSpPr>
        <p:grpSpPr>
          <a:xfrm>
            <a:off x="2691555" y="2709103"/>
            <a:ext cx="215044" cy="348924"/>
            <a:chOff x="2691555" y="2884503"/>
            <a:chExt cx="215044" cy="348924"/>
          </a:xfrm>
        </p:grpSpPr>
        <p:sp>
          <p:nvSpPr>
            <p:cNvPr id="10177" name="Google Shape;10177;p1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8" name="Google Shape;10178;p1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9" name="Google Shape;10179;p1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0" name="Google Shape;10180;p17"/>
          <p:cNvGrpSpPr/>
          <p:nvPr/>
        </p:nvGrpSpPr>
        <p:grpSpPr>
          <a:xfrm>
            <a:off x="1770459" y="2709103"/>
            <a:ext cx="254644" cy="348828"/>
            <a:chOff x="1770459" y="2884503"/>
            <a:chExt cx="254644" cy="348828"/>
          </a:xfrm>
        </p:grpSpPr>
        <p:sp>
          <p:nvSpPr>
            <p:cNvPr id="10181" name="Google Shape;10181;p1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2" name="Google Shape;10182;p1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3" name="Google Shape;10183;p1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4" name="Google Shape;10184;p1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5" name="Google Shape;10185;p1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6" name="Google Shape;10186;p1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7" name="Google Shape;10187;p1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8" name="Google Shape;10188;p1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9" name="Google Shape;10189;p17"/>
          <p:cNvGrpSpPr/>
          <p:nvPr/>
        </p:nvGrpSpPr>
        <p:grpSpPr>
          <a:xfrm>
            <a:off x="1317466" y="2709483"/>
            <a:ext cx="258382" cy="348543"/>
            <a:chOff x="1317466" y="2884883"/>
            <a:chExt cx="258382" cy="348543"/>
          </a:xfrm>
        </p:grpSpPr>
        <p:sp>
          <p:nvSpPr>
            <p:cNvPr id="10190" name="Google Shape;10190;p1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1" name="Google Shape;10191;p1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2" name="Google Shape;10192;p1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3" name="Google Shape;10193;p1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4" name="Google Shape;10194;p1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5" name="Google Shape;10195;p1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6" name="Google Shape;10196;p1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7" name="Google Shape;10197;p1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98" name="Google Shape;10198;p17"/>
          <p:cNvGrpSpPr/>
          <p:nvPr/>
        </p:nvGrpSpPr>
        <p:grpSpPr>
          <a:xfrm>
            <a:off x="3121167" y="2709483"/>
            <a:ext cx="258414" cy="348543"/>
            <a:chOff x="3121167" y="2884883"/>
            <a:chExt cx="258414" cy="348543"/>
          </a:xfrm>
        </p:grpSpPr>
        <p:sp>
          <p:nvSpPr>
            <p:cNvPr id="10199" name="Google Shape;10199;p1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0" name="Google Shape;10200;p1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1" name="Google Shape;10201;p1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2" name="Google Shape;10202;p1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3" name="Google Shape;10203;p1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4" name="Google Shape;10204;p1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5" name="Google Shape;10205;p1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6" name="Google Shape;10206;p1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7" name="Google Shape;10207;p17"/>
          <p:cNvGrpSpPr/>
          <p:nvPr/>
        </p:nvGrpSpPr>
        <p:grpSpPr>
          <a:xfrm>
            <a:off x="4899999" y="2706695"/>
            <a:ext cx="271244" cy="346801"/>
            <a:chOff x="4899999" y="2882095"/>
            <a:chExt cx="271244" cy="346801"/>
          </a:xfrm>
        </p:grpSpPr>
        <p:sp>
          <p:nvSpPr>
            <p:cNvPr id="10208" name="Google Shape;10208;p1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9" name="Google Shape;10209;p1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0" name="Google Shape;10210;p1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1" name="Google Shape;10211;p1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2" name="Google Shape;10212;p1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3" name="Google Shape;10213;p1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4" name="Google Shape;10214;p1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5" name="Google Shape;10215;p1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6" name="Google Shape;10216;p1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7" name="Google Shape;10217;p1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18" name="Google Shape;10218;p17"/>
          <p:cNvGrpSpPr/>
          <p:nvPr/>
        </p:nvGrpSpPr>
        <p:grpSpPr>
          <a:xfrm>
            <a:off x="7162775" y="2705713"/>
            <a:ext cx="259523" cy="346294"/>
            <a:chOff x="7162775" y="2881113"/>
            <a:chExt cx="259523" cy="346294"/>
          </a:xfrm>
        </p:grpSpPr>
        <p:sp>
          <p:nvSpPr>
            <p:cNvPr id="10219" name="Google Shape;10219;p1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0" name="Google Shape;10220;p1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1" name="Google Shape;10221;p1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2" name="Google Shape;10222;p1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3" name="Google Shape;10223;p1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4" name="Google Shape;10224;p1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5" name="Google Shape;10225;p17"/>
          <p:cNvGrpSpPr/>
          <p:nvPr/>
        </p:nvGrpSpPr>
        <p:grpSpPr>
          <a:xfrm>
            <a:off x="6709751" y="2706442"/>
            <a:ext cx="261075" cy="347815"/>
            <a:chOff x="6709751" y="2881842"/>
            <a:chExt cx="261075" cy="347815"/>
          </a:xfrm>
        </p:grpSpPr>
        <p:sp>
          <p:nvSpPr>
            <p:cNvPr id="10226" name="Google Shape;10226;p1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7" name="Google Shape;10227;p1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8" name="Google Shape;10228;p1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9" name="Google Shape;10229;p1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0" name="Google Shape;10230;p1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1" name="Google Shape;10231;p1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2" name="Google Shape;10232;p17"/>
          <p:cNvGrpSpPr/>
          <p:nvPr/>
        </p:nvGrpSpPr>
        <p:grpSpPr>
          <a:xfrm>
            <a:off x="5807156" y="2705713"/>
            <a:ext cx="261043" cy="348163"/>
            <a:chOff x="5807156" y="2881113"/>
            <a:chExt cx="261043" cy="348163"/>
          </a:xfrm>
        </p:grpSpPr>
        <p:sp>
          <p:nvSpPr>
            <p:cNvPr id="10233" name="Google Shape;10233;p1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4" name="Google Shape;10234;p1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5" name="Google Shape;10235;p1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6" name="Google Shape;10236;p1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7" name="Google Shape;10237;p1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8" name="Google Shape;10238;p17"/>
          <p:cNvGrpSpPr/>
          <p:nvPr/>
        </p:nvGrpSpPr>
        <p:grpSpPr>
          <a:xfrm>
            <a:off x="5355653" y="2706093"/>
            <a:ext cx="262184" cy="346643"/>
            <a:chOff x="5355653" y="2881493"/>
            <a:chExt cx="262184" cy="346643"/>
          </a:xfrm>
        </p:grpSpPr>
        <p:sp>
          <p:nvSpPr>
            <p:cNvPr id="10239" name="Google Shape;10239;p1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0" name="Google Shape;10240;p1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1" name="Google Shape;10241;p1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2" name="Google Shape;10242;p1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3" name="Google Shape;10243;p1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4" name="Google Shape;10244;p17"/>
          <p:cNvGrpSpPr/>
          <p:nvPr/>
        </p:nvGrpSpPr>
        <p:grpSpPr>
          <a:xfrm>
            <a:off x="8055961" y="2706442"/>
            <a:ext cx="260283" cy="345914"/>
            <a:chOff x="8055961" y="2881842"/>
            <a:chExt cx="260283" cy="345914"/>
          </a:xfrm>
        </p:grpSpPr>
        <p:sp>
          <p:nvSpPr>
            <p:cNvPr id="10245" name="Google Shape;10245;p1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6" name="Google Shape;10246;p1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7" name="Google Shape;10247;p1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8" name="Google Shape;10248;p1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9" name="Google Shape;10249;p17"/>
          <p:cNvGrpSpPr/>
          <p:nvPr/>
        </p:nvGrpSpPr>
        <p:grpSpPr>
          <a:xfrm>
            <a:off x="7609368" y="2718512"/>
            <a:ext cx="264813" cy="353105"/>
            <a:chOff x="7609368" y="2893912"/>
            <a:chExt cx="264813" cy="353105"/>
          </a:xfrm>
        </p:grpSpPr>
        <p:sp>
          <p:nvSpPr>
            <p:cNvPr id="10250" name="Google Shape;10250;p1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1" name="Google Shape;10251;p1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2" name="Google Shape;10252;p1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3" name="Google Shape;10253;p1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4" name="Google Shape;10254;p1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5" name="Google Shape;10255;p1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56" name="Google Shape;10256;p17"/>
          <p:cNvGrpSpPr/>
          <p:nvPr/>
        </p:nvGrpSpPr>
        <p:grpSpPr>
          <a:xfrm>
            <a:off x="6248458" y="2694372"/>
            <a:ext cx="270864" cy="360645"/>
            <a:chOff x="6248458" y="2869772"/>
            <a:chExt cx="270864" cy="360645"/>
          </a:xfrm>
        </p:grpSpPr>
        <p:sp>
          <p:nvSpPr>
            <p:cNvPr id="10257" name="Google Shape;10257;p1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8" name="Google Shape;10258;p1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9" name="Google Shape;10259;p1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0" name="Google Shape;10260;p1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1" name="Google Shape;10261;p1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2" name="Google Shape;10262;p17"/>
          <p:cNvGrpSpPr/>
          <p:nvPr/>
        </p:nvGrpSpPr>
        <p:grpSpPr>
          <a:xfrm>
            <a:off x="3075928" y="2270398"/>
            <a:ext cx="363243" cy="300675"/>
            <a:chOff x="3075928" y="2445798"/>
            <a:chExt cx="363243" cy="300675"/>
          </a:xfrm>
        </p:grpSpPr>
        <p:sp>
          <p:nvSpPr>
            <p:cNvPr id="10263" name="Google Shape;10263;p1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4" name="Google Shape;10264;p1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5" name="Google Shape;10265;p1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6" name="Google Shape;10266;p1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7" name="Google Shape;10267;p1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8" name="Google Shape;10268;p1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9" name="Google Shape;10269;p1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0" name="Google Shape;10270;p1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1" name="Google Shape;10271;p1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2" name="Google Shape;10272;p1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3" name="Google Shape;10273;p1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4" name="Google Shape;10274;p17"/>
          <p:cNvGrpSpPr/>
          <p:nvPr/>
        </p:nvGrpSpPr>
        <p:grpSpPr>
          <a:xfrm>
            <a:off x="2633105" y="2256459"/>
            <a:ext cx="363243" cy="328585"/>
            <a:chOff x="2633105" y="2431859"/>
            <a:chExt cx="363243" cy="328585"/>
          </a:xfrm>
        </p:grpSpPr>
        <p:sp>
          <p:nvSpPr>
            <p:cNvPr id="10275" name="Google Shape;10275;p1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6" name="Google Shape;10276;p1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7" name="Google Shape;10277;p1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8" name="Google Shape;10278;p1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9" name="Google Shape;10279;p1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0" name="Google Shape;10280;p1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1" name="Google Shape;10281;p1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2" name="Google Shape;10282;p1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3" name="Google Shape;10283;p17"/>
          <p:cNvGrpSpPr/>
          <p:nvPr/>
        </p:nvGrpSpPr>
        <p:grpSpPr>
          <a:xfrm>
            <a:off x="2189142" y="2245910"/>
            <a:ext cx="365904" cy="350064"/>
            <a:chOff x="2189142" y="2421310"/>
            <a:chExt cx="365904" cy="350064"/>
          </a:xfrm>
        </p:grpSpPr>
        <p:sp>
          <p:nvSpPr>
            <p:cNvPr id="10284" name="Google Shape;10284;p1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5" name="Google Shape;10285;p1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6" name="Google Shape;10286;p1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7" name="Google Shape;10287;p1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8" name="Google Shape;10288;p1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9" name="Google Shape;10289;p1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0" name="Google Shape;10290;p1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1" name="Google Shape;10291;p1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2" name="Google Shape;10292;p1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93" name="Google Shape;10293;p1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94" name="Google Shape;10294;p17"/>
          <p:cNvGrpSpPr/>
          <p:nvPr/>
        </p:nvGrpSpPr>
        <p:grpSpPr>
          <a:xfrm>
            <a:off x="3961923" y="2310917"/>
            <a:ext cx="364415" cy="220936"/>
            <a:chOff x="3961923" y="2486317"/>
            <a:chExt cx="364415" cy="220936"/>
          </a:xfrm>
        </p:grpSpPr>
        <p:sp>
          <p:nvSpPr>
            <p:cNvPr id="10295" name="Google Shape;10295;p1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6" name="Google Shape;10296;p1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7" name="Google Shape;10297;p1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8" name="Google Shape;10298;p1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99" name="Google Shape;10299;p1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300" name="Google Shape;10300;p17"/>
          <p:cNvGrpSpPr/>
          <p:nvPr/>
        </p:nvGrpSpPr>
        <p:grpSpPr>
          <a:xfrm>
            <a:off x="1303876" y="2243977"/>
            <a:ext cx="363275" cy="354626"/>
            <a:chOff x="1303876" y="2419377"/>
            <a:chExt cx="363275" cy="354626"/>
          </a:xfrm>
        </p:grpSpPr>
        <p:sp>
          <p:nvSpPr>
            <p:cNvPr id="10301" name="Google Shape;10301;p1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2" name="Google Shape;10302;p1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3" name="Google Shape;10303;p1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4" name="Google Shape;10304;p1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5" name="Google Shape;10305;p1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6" name="Google Shape;10306;p1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7" name="Google Shape;10307;p1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8" name="Google Shape;10308;p1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9" name="Google Shape;10309;p17"/>
          <p:cNvGrpSpPr/>
          <p:nvPr/>
        </p:nvGrpSpPr>
        <p:grpSpPr>
          <a:xfrm>
            <a:off x="861053" y="2239510"/>
            <a:ext cx="362134" cy="363623"/>
            <a:chOff x="861053" y="2414910"/>
            <a:chExt cx="362134" cy="363623"/>
          </a:xfrm>
        </p:grpSpPr>
        <p:sp>
          <p:nvSpPr>
            <p:cNvPr id="10310" name="Google Shape;10310;p1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1" name="Google Shape;10311;p1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2" name="Google Shape;10312;p1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3" name="Google Shape;10313;p1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4" name="Google Shape;10314;p1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5" name="Google Shape;10315;p17"/>
          <p:cNvGrpSpPr/>
          <p:nvPr/>
        </p:nvGrpSpPr>
        <p:grpSpPr>
          <a:xfrm>
            <a:off x="7594288" y="2239859"/>
            <a:ext cx="279513" cy="355735"/>
            <a:chOff x="7594288" y="2415259"/>
            <a:chExt cx="279513" cy="355735"/>
          </a:xfrm>
        </p:grpSpPr>
        <p:sp>
          <p:nvSpPr>
            <p:cNvPr id="10316" name="Google Shape;10316;p1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7" name="Google Shape;10317;p1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8" name="Google Shape;10318;p1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9" name="Google Shape;10319;p1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0" name="Google Shape;10320;p1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1" name="Google Shape;10321;p1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22" name="Google Shape;10322;p17"/>
          <p:cNvGrpSpPr/>
          <p:nvPr/>
        </p:nvGrpSpPr>
        <p:grpSpPr>
          <a:xfrm>
            <a:off x="7145794" y="2240239"/>
            <a:ext cx="278784" cy="355735"/>
            <a:chOff x="7145794" y="2415639"/>
            <a:chExt cx="278784" cy="355735"/>
          </a:xfrm>
        </p:grpSpPr>
        <p:sp>
          <p:nvSpPr>
            <p:cNvPr id="10323" name="Google Shape;10323;p1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4" name="Google Shape;10324;p1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5" name="Google Shape;10325;p1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6" name="Google Shape;10326;p1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7" name="Google Shape;10327;p1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8" name="Google Shape;10328;p1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9" name="Google Shape;10329;p1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0" name="Google Shape;10330;p1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1" name="Google Shape;10331;p1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2" name="Google Shape;10332;p1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3" name="Google Shape;10333;p17"/>
          <p:cNvGrpSpPr/>
          <p:nvPr/>
        </p:nvGrpSpPr>
        <p:grpSpPr>
          <a:xfrm>
            <a:off x="6698441" y="2239130"/>
            <a:ext cx="277644" cy="357984"/>
            <a:chOff x="6698441" y="2414530"/>
            <a:chExt cx="277644" cy="357984"/>
          </a:xfrm>
        </p:grpSpPr>
        <p:sp>
          <p:nvSpPr>
            <p:cNvPr id="10334" name="Google Shape;10334;p1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5" name="Google Shape;10335;p1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6" name="Google Shape;10336;p1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7" name="Google Shape;10337;p1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8" name="Google Shape;10338;p1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9" name="Google Shape;10339;p1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0" name="Google Shape;10340;p17"/>
          <p:cNvGrpSpPr/>
          <p:nvPr/>
        </p:nvGrpSpPr>
        <p:grpSpPr>
          <a:xfrm>
            <a:off x="4897750" y="2240239"/>
            <a:ext cx="279513" cy="357255"/>
            <a:chOff x="4897750" y="2415639"/>
            <a:chExt cx="279513" cy="357255"/>
          </a:xfrm>
        </p:grpSpPr>
        <p:sp>
          <p:nvSpPr>
            <p:cNvPr id="10341" name="Google Shape;10341;p1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2" name="Google Shape;10342;p1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3" name="Google Shape;10343;p1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4" name="Google Shape;10344;p1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5" name="Google Shape;10345;p1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6" name="Google Shape;10346;p1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7" name="Google Shape;10347;p1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8" name="Google Shape;10348;p1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9" name="Google Shape;10349;p17"/>
          <p:cNvGrpSpPr/>
          <p:nvPr/>
        </p:nvGrpSpPr>
        <p:grpSpPr>
          <a:xfrm>
            <a:off x="5812066" y="2240619"/>
            <a:ext cx="264813" cy="353454"/>
            <a:chOff x="5812066" y="2416019"/>
            <a:chExt cx="264813" cy="353454"/>
          </a:xfrm>
        </p:grpSpPr>
        <p:sp>
          <p:nvSpPr>
            <p:cNvPr id="10350" name="Google Shape;10350;p1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1" name="Google Shape;10351;p1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2" name="Google Shape;10352;p1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3" name="Google Shape;10353;p1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4" name="Google Shape;10354;p1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5" name="Google Shape;10355;p1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6" name="Google Shape;10356;p1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57" name="Google Shape;10357;p17"/>
          <p:cNvGrpSpPr/>
          <p:nvPr/>
        </p:nvGrpSpPr>
        <p:grpSpPr>
          <a:xfrm>
            <a:off x="8054820" y="2240999"/>
            <a:ext cx="264433" cy="353454"/>
            <a:chOff x="8054820" y="2416399"/>
            <a:chExt cx="264433" cy="353454"/>
          </a:xfrm>
        </p:grpSpPr>
        <p:sp>
          <p:nvSpPr>
            <p:cNvPr id="10358" name="Google Shape;10358;p1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9" name="Google Shape;10359;p1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0" name="Google Shape;10360;p1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1" name="Google Shape;10361;p1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2" name="Google Shape;10362;p1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3" name="Google Shape;10363;p1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64" name="Google Shape;10364;p17"/>
          <p:cNvGrpSpPr/>
          <p:nvPr/>
        </p:nvGrpSpPr>
        <p:grpSpPr>
          <a:xfrm>
            <a:off x="5356413" y="2237990"/>
            <a:ext cx="271212" cy="361374"/>
            <a:chOff x="5356413" y="2413390"/>
            <a:chExt cx="271212" cy="361374"/>
          </a:xfrm>
        </p:grpSpPr>
        <p:sp>
          <p:nvSpPr>
            <p:cNvPr id="10365" name="Google Shape;10365;p1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6" name="Google Shape;10366;p1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7" name="Google Shape;10367;p1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8" name="Google Shape;10368;p1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9" name="Google Shape;10369;p1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0" name="Google Shape;10370;p17"/>
          <p:cNvGrpSpPr/>
          <p:nvPr/>
        </p:nvGrpSpPr>
        <p:grpSpPr>
          <a:xfrm>
            <a:off x="6255238" y="2236849"/>
            <a:ext cx="271244" cy="360994"/>
            <a:chOff x="6255238" y="2412249"/>
            <a:chExt cx="271244" cy="360994"/>
          </a:xfrm>
        </p:grpSpPr>
        <p:sp>
          <p:nvSpPr>
            <p:cNvPr id="10371" name="Google Shape;10371;p1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2" name="Google Shape;10372;p1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3" name="Google Shape;10373;p1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4" name="Google Shape;10374;p1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5" name="Google Shape;10375;p1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6" name="Google Shape;10376;p1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7" name="Google Shape;10377;p17"/>
          <p:cNvGrpSpPr/>
          <p:nvPr/>
        </p:nvGrpSpPr>
        <p:grpSpPr>
          <a:xfrm>
            <a:off x="2185372" y="1782399"/>
            <a:ext cx="366664" cy="366981"/>
            <a:chOff x="2185372" y="1957799"/>
            <a:chExt cx="366664" cy="366981"/>
          </a:xfrm>
        </p:grpSpPr>
        <p:sp>
          <p:nvSpPr>
            <p:cNvPr id="10378" name="Google Shape;10378;p1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9" name="Google Shape;10379;p1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0" name="Google Shape;10380;p1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1" name="Google Shape;10381;p1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2" name="Google Shape;10382;p1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3" name="Google Shape;10383;p1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4" name="Google Shape;10384;p1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5" name="Google Shape;10385;p1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6" name="Google Shape;10386;p17"/>
          <p:cNvGrpSpPr/>
          <p:nvPr/>
        </p:nvGrpSpPr>
        <p:grpSpPr>
          <a:xfrm>
            <a:off x="1737258" y="1812971"/>
            <a:ext cx="370814" cy="307359"/>
            <a:chOff x="1737258" y="1988371"/>
            <a:chExt cx="370814" cy="307359"/>
          </a:xfrm>
        </p:grpSpPr>
        <p:sp>
          <p:nvSpPr>
            <p:cNvPr id="10387" name="Google Shape;10387;p1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8" name="Google Shape;10388;p1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9" name="Google Shape;10389;p1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0" name="Google Shape;10390;p1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1" name="Google Shape;10391;p17"/>
          <p:cNvGrpSpPr/>
          <p:nvPr/>
        </p:nvGrpSpPr>
        <p:grpSpPr>
          <a:xfrm>
            <a:off x="848983" y="1814111"/>
            <a:ext cx="369294" cy="304350"/>
            <a:chOff x="848983" y="1989511"/>
            <a:chExt cx="369294" cy="304350"/>
          </a:xfrm>
        </p:grpSpPr>
        <p:sp>
          <p:nvSpPr>
            <p:cNvPr id="10392" name="Google Shape;10392;p1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3" name="Google Shape;10393;p1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4" name="Google Shape;10394;p1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5" name="Google Shape;10395;p1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6" name="Google Shape;10396;p1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7" name="Google Shape;10397;p17"/>
          <p:cNvGrpSpPr/>
          <p:nvPr/>
        </p:nvGrpSpPr>
        <p:grpSpPr>
          <a:xfrm>
            <a:off x="3074027" y="1808377"/>
            <a:ext cx="380604" cy="313854"/>
            <a:chOff x="3074027" y="1983777"/>
            <a:chExt cx="380604" cy="313854"/>
          </a:xfrm>
        </p:grpSpPr>
        <p:sp>
          <p:nvSpPr>
            <p:cNvPr id="10398" name="Google Shape;10398;p1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9" name="Google Shape;10399;p1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0" name="Google Shape;10400;p1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1" name="Google Shape;10401;p1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2" name="Google Shape;10402;p1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03" name="Google Shape;10403;p17"/>
          <p:cNvGrpSpPr/>
          <p:nvPr/>
        </p:nvGrpSpPr>
        <p:grpSpPr>
          <a:xfrm>
            <a:off x="3522521" y="1800457"/>
            <a:ext cx="367013" cy="331278"/>
            <a:chOff x="3522521" y="1975857"/>
            <a:chExt cx="367013" cy="331278"/>
          </a:xfrm>
        </p:grpSpPr>
        <p:sp>
          <p:nvSpPr>
            <p:cNvPr id="10404" name="Google Shape;10404;p1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5" name="Google Shape;10405;p1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6" name="Google Shape;10406;p1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7" name="Google Shape;10407;p1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8" name="Google Shape;10408;p1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9" name="Google Shape;10409;p1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0" name="Google Shape;10410;p1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11" name="Google Shape;10411;p17"/>
          <p:cNvGrpSpPr/>
          <p:nvPr/>
        </p:nvGrpSpPr>
        <p:grpSpPr>
          <a:xfrm>
            <a:off x="2630824" y="1801566"/>
            <a:ext cx="368185" cy="330454"/>
            <a:chOff x="2630824" y="1976966"/>
            <a:chExt cx="368185" cy="330454"/>
          </a:xfrm>
        </p:grpSpPr>
        <p:sp>
          <p:nvSpPr>
            <p:cNvPr id="10412" name="Google Shape;10412;p1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3" name="Google Shape;10413;p1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4" name="Google Shape;10414;p1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5" name="Google Shape;10415;p1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6" name="Google Shape;10416;p1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7" name="Google Shape;10417;p1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8" name="Google Shape;10418;p1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9" name="Google Shape;10419;p1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0" name="Google Shape;10420;p17"/>
          <p:cNvGrpSpPr/>
          <p:nvPr/>
        </p:nvGrpSpPr>
        <p:grpSpPr>
          <a:xfrm>
            <a:off x="1293706" y="1791016"/>
            <a:ext cx="369294" cy="350444"/>
            <a:chOff x="1293706" y="1966416"/>
            <a:chExt cx="369294" cy="350444"/>
          </a:xfrm>
        </p:grpSpPr>
        <p:sp>
          <p:nvSpPr>
            <p:cNvPr id="10421" name="Google Shape;10421;p1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2" name="Google Shape;10422;p1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3" name="Google Shape;10423;p1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4" name="Google Shape;10424;p1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5" name="Google Shape;10425;p1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6" name="Google Shape;10426;p1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7" name="Google Shape;10427;p1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8" name="Google Shape;10428;p1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9" name="Google Shape;10429;p17"/>
          <p:cNvGrpSpPr/>
          <p:nvPr/>
        </p:nvGrpSpPr>
        <p:grpSpPr>
          <a:xfrm>
            <a:off x="3967213" y="1800077"/>
            <a:ext cx="368185" cy="331816"/>
            <a:chOff x="3967213" y="1975477"/>
            <a:chExt cx="368185" cy="331816"/>
          </a:xfrm>
        </p:grpSpPr>
        <p:sp>
          <p:nvSpPr>
            <p:cNvPr id="10430" name="Google Shape;10430;p1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1" name="Google Shape;10431;p1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2" name="Google Shape;10432;p1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3" name="Google Shape;10433;p17"/>
          <p:cNvGrpSpPr/>
          <p:nvPr/>
        </p:nvGrpSpPr>
        <p:grpSpPr>
          <a:xfrm>
            <a:off x="8047661" y="1793646"/>
            <a:ext cx="279132" cy="356875"/>
            <a:chOff x="8047661" y="1969046"/>
            <a:chExt cx="279132" cy="356875"/>
          </a:xfrm>
        </p:grpSpPr>
        <p:sp>
          <p:nvSpPr>
            <p:cNvPr id="10434" name="Google Shape;10434;p1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5" name="Google Shape;10435;p1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6" name="Google Shape;10436;p1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7" name="Google Shape;10437;p1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8" name="Google Shape;10438;p17"/>
          <p:cNvGrpSpPr/>
          <p:nvPr/>
        </p:nvGrpSpPr>
        <p:grpSpPr>
          <a:xfrm>
            <a:off x="7596157" y="1792759"/>
            <a:ext cx="279544" cy="358142"/>
            <a:chOff x="7596157" y="1968159"/>
            <a:chExt cx="279544" cy="358142"/>
          </a:xfrm>
        </p:grpSpPr>
        <p:sp>
          <p:nvSpPr>
            <p:cNvPr id="10439" name="Google Shape;10439;p1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0" name="Google Shape;10440;p1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1" name="Google Shape;10441;p1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2" name="Google Shape;10442;p1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3" name="Google Shape;10443;p1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4" name="Google Shape;10444;p1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45" name="Google Shape;10445;p17"/>
          <p:cNvGrpSpPr/>
          <p:nvPr/>
        </p:nvGrpSpPr>
        <p:grpSpPr>
          <a:xfrm>
            <a:off x="7147315" y="1793646"/>
            <a:ext cx="279513" cy="357636"/>
            <a:chOff x="7147315" y="1969046"/>
            <a:chExt cx="279513" cy="357636"/>
          </a:xfrm>
        </p:grpSpPr>
        <p:sp>
          <p:nvSpPr>
            <p:cNvPr id="10446" name="Google Shape;10446;p1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7" name="Google Shape;10447;p1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8" name="Google Shape;10448;p1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9" name="Google Shape;10449;p1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0" name="Google Shape;10450;p1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1" name="Google Shape;10451;p1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2" name="Google Shape;10452;p1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53" name="Google Shape;10453;p17"/>
          <p:cNvGrpSpPr/>
          <p:nvPr/>
        </p:nvGrpSpPr>
        <p:grpSpPr>
          <a:xfrm>
            <a:off x="6697681" y="1792917"/>
            <a:ext cx="280305" cy="359093"/>
            <a:chOff x="6697681" y="1968317"/>
            <a:chExt cx="280305" cy="359093"/>
          </a:xfrm>
        </p:grpSpPr>
        <p:sp>
          <p:nvSpPr>
            <p:cNvPr id="10454" name="Google Shape;10454;p1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5" name="Google Shape;10455;p1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6" name="Google Shape;10456;p1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7" name="Google Shape;10457;p1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8" name="Google Shape;10458;p1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9" name="Google Shape;10459;p1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0" name="Google Shape;10460;p1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1" name="Google Shape;10461;p17"/>
          <p:cNvGrpSpPr/>
          <p:nvPr/>
        </p:nvGrpSpPr>
        <p:grpSpPr>
          <a:xfrm>
            <a:off x="6248839" y="1792537"/>
            <a:ext cx="280273" cy="358744"/>
            <a:chOff x="6248839" y="1967937"/>
            <a:chExt cx="280273" cy="358744"/>
          </a:xfrm>
        </p:grpSpPr>
        <p:sp>
          <p:nvSpPr>
            <p:cNvPr id="10462" name="Google Shape;10462;p1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3" name="Google Shape;10463;p1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4" name="Google Shape;10464;p1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5" name="Google Shape;10465;p1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6" name="Google Shape;10466;p1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7" name="Google Shape;10467;p1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8" name="Google Shape;10468;p17"/>
          <p:cNvGrpSpPr/>
          <p:nvPr/>
        </p:nvGrpSpPr>
        <p:grpSpPr>
          <a:xfrm>
            <a:off x="5801485" y="1793646"/>
            <a:ext cx="279164" cy="357794"/>
            <a:chOff x="5801485" y="1969046"/>
            <a:chExt cx="279164" cy="357794"/>
          </a:xfrm>
        </p:grpSpPr>
        <p:sp>
          <p:nvSpPr>
            <p:cNvPr id="10469" name="Google Shape;10469;p1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0" name="Google Shape;10470;p1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1" name="Google Shape;10471;p1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2" name="Google Shape;10472;p1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3" name="Google Shape;10473;p1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4" name="Google Shape;10474;p1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5" name="Google Shape;10475;p1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6" name="Google Shape;10476;p1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7" name="Google Shape;10477;p1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8" name="Google Shape;10478;p1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9" name="Google Shape;10479;p1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0" name="Google Shape;10480;p1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1" name="Google Shape;10481;p1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2" name="Google Shape;10482;p17"/>
          <p:cNvGrpSpPr/>
          <p:nvPr/>
        </p:nvGrpSpPr>
        <p:grpSpPr>
          <a:xfrm>
            <a:off x="5352643" y="1793646"/>
            <a:ext cx="278404" cy="358364"/>
            <a:chOff x="5352643" y="1969046"/>
            <a:chExt cx="278404" cy="358364"/>
          </a:xfrm>
        </p:grpSpPr>
        <p:sp>
          <p:nvSpPr>
            <p:cNvPr id="10483" name="Google Shape;10483;p1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4" name="Google Shape;10484;p1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5" name="Google Shape;10485;p1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6" name="Google Shape;10486;p1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7" name="Google Shape;10487;p17"/>
          <p:cNvGrpSpPr/>
          <p:nvPr/>
        </p:nvGrpSpPr>
        <p:grpSpPr>
          <a:xfrm>
            <a:off x="4897750" y="1792917"/>
            <a:ext cx="279132" cy="358364"/>
            <a:chOff x="4897750" y="1968317"/>
            <a:chExt cx="279132" cy="358364"/>
          </a:xfrm>
        </p:grpSpPr>
        <p:sp>
          <p:nvSpPr>
            <p:cNvPr id="10488" name="Google Shape;10488;p1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9" name="Google Shape;10489;p1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0" name="Google Shape;10490;p1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1" name="Google Shape;10491;p1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2" name="Google Shape;10492;p1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3" name="Google Shape;10493;p1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4" name="Google Shape;10494;p1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5" name="Google Shape;10495;p1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6" name="Google Shape;10496;p1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7" name="Google Shape;10497;p1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8" name="Google Shape;10498;p1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9" name="Google Shape;10499;p1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0" name="Google Shape;10500;p1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01" name="Google Shape;10501;p1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02" name="Google Shape;10502;p17"/>
          <p:cNvGrpSpPr/>
          <p:nvPr/>
        </p:nvGrpSpPr>
        <p:grpSpPr>
          <a:xfrm>
            <a:off x="1767449" y="1337644"/>
            <a:ext cx="324403" cy="347783"/>
            <a:chOff x="1767449" y="1513044"/>
            <a:chExt cx="324403" cy="347783"/>
          </a:xfrm>
        </p:grpSpPr>
        <p:sp>
          <p:nvSpPr>
            <p:cNvPr id="10503" name="Google Shape;10503;p1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4" name="Google Shape;10504;p1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5" name="Google Shape;10505;p1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6" name="Google Shape;10506;p1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7" name="Google Shape;10507;p1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8" name="Google Shape;10508;p1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9" name="Google Shape;10509;p1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0" name="Google Shape;10510;p1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1" name="Google Shape;10511;p1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12" name="Google Shape;10512;p17"/>
          <p:cNvGrpSpPr/>
          <p:nvPr/>
        </p:nvGrpSpPr>
        <p:grpSpPr>
          <a:xfrm>
            <a:off x="4007193" y="1337327"/>
            <a:ext cx="320633" cy="348100"/>
            <a:chOff x="4007193" y="1512727"/>
            <a:chExt cx="320633" cy="348100"/>
          </a:xfrm>
        </p:grpSpPr>
        <p:sp>
          <p:nvSpPr>
            <p:cNvPr id="10513" name="Google Shape;10513;p1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4" name="Google Shape;10514;p1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5" name="Google Shape;10515;p1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6" name="Google Shape;10516;p1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7" name="Google Shape;10517;p1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18" name="Google Shape;10518;p17"/>
          <p:cNvGrpSpPr/>
          <p:nvPr/>
        </p:nvGrpSpPr>
        <p:grpSpPr>
          <a:xfrm>
            <a:off x="3530425" y="1333347"/>
            <a:ext cx="368175" cy="344594"/>
            <a:chOff x="3530425" y="1508747"/>
            <a:chExt cx="368175" cy="344594"/>
          </a:xfrm>
        </p:grpSpPr>
        <p:sp>
          <p:nvSpPr>
            <p:cNvPr id="10519" name="Google Shape;10519;p1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0" name="Google Shape;10520;p1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1" name="Google Shape;10521;p1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2" name="Google Shape;10522;p1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3" name="Google Shape;10523;p17"/>
          <p:cNvGrpSpPr/>
          <p:nvPr/>
        </p:nvGrpSpPr>
        <p:grpSpPr>
          <a:xfrm>
            <a:off x="3127598" y="1337834"/>
            <a:ext cx="289714" cy="347593"/>
            <a:chOff x="3127598" y="1513234"/>
            <a:chExt cx="289714" cy="347593"/>
          </a:xfrm>
        </p:grpSpPr>
        <p:sp>
          <p:nvSpPr>
            <p:cNvPr id="10524" name="Google Shape;10524;p1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5" name="Google Shape;10525;p1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6" name="Google Shape;10526;p1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7" name="Google Shape;10527;p1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8" name="Google Shape;10528;p1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9" name="Google Shape;10529;p17"/>
          <p:cNvGrpSpPr/>
          <p:nvPr/>
        </p:nvGrpSpPr>
        <p:grpSpPr>
          <a:xfrm>
            <a:off x="2662884" y="1337644"/>
            <a:ext cx="322914" cy="348543"/>
            <a:chOff x="2662884" y="1513044"/>
            <a:chExt cx="322914" cy="348543"/>
          </a:xfrm>
        </p:grpSpPr>
        <p:sp>
          <p:nvSpPr>
            <p:cNvPr id="10530" name="Google Shape;10530;p1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1" name="Google Shape;10531;p1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2" name="Google Shape;10532;p1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3" name="Google Shape;10533;p1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4" name="Google Shape;10534;p1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5" name="Google Shape;10535;p1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6" name="Google Shape;10536;p1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7" name="Google Shape;10537;p1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8" name="Google Shape;10538;p1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9" name="Google Shape;10539;p1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40" name="Google Shape;10540;p17"/>
          <p:cNvGrpSpPr/>
          <p:nvPr/>
        </p:nvGrpSpPr>
        <p:grpSpPr>
          <a:xfrm>
            <a:off x="2232511" y="1337359"/>
            <a:ext cx="299534" cy="348068"/>
            <a:chOff x="2232511" y="1512759"/>
            <a:chExt cx="299534" cy="348068"/>
          </a:xfrm>
        </p:grpSpPr>
        <p:sp>
          <p:nvSpPr>
            <p:cNvPr id="10541" name="Google Shape;10541;p1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2" name="Google Shape;10542;p1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3" name="Google Shape;10543;p1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4" name="Google Shape;10544;p1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5" name="Google Shape;10545;p1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6" name="Google Shape;10546;p1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7" name="Google Shape;10547;p1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8" name="Google Shape;10548;p1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9" name="Google Shape;10549;p1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0" name="Google Shape;10550;p1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1" name="Google Shape;10551;p1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52" name="Google Shape;10552;p17"/>
          <p:cNvGrpSpPr/>
          <p:nvPr/>
        </p:nvGrpSpPr>
        <p:grpSpPr>
          <a:xfrm>
            <a:off x="1331406" y="1337961"/>
            <a:ext cx="301784" cy="348607"/>
            <a:chOff x="1331406" y="1513361"/>
            <a:chExt cx="301784" cy="348607"/>
          </a:xfrm>
        </p:grpSpPr>
        <p:sp>
          <p:nvSpPr>
            <p:cNvPr id="10553" name="Google Shape;10553;p1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4" name="Google Shape;10554;p1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5" name="Google Shape;10555;p1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6" name="Google Shape;10556;p1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57" name="Google Shape;10557;p17"/>
          <p:cNvGrpSpPr/>
          <p:nvPr/>
        </p:nvGrpSpPr>
        <p:grpSpPr>
          <a:xfrm>
            <a:off x="7144274" y="1324814"/>
            <a:ext cx="282174" cy="355735"/>
            <a:chOff x="7144274" y="1500214"/>
            <a:chExt cx="282174" cy="355735"/>
          </a:xfrm>
        </p:grpSpPr>
        <p:sp>
          <p:nvSpPr>
            <p:cNvPr id="10558" name="Google Shape;10558;p1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9" name="Google Shape;10559;p1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0" name="Google Shape;10560;p1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1" name="Google Shape;10561;p1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2" name="Google Shape;10562;p1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3" name="Google Shape;10563;p1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64" name="Google Shape;10564;p17"/>
          <p:cNvGrpSpPr/>
          <p:nvPr/>
        </p:nvGrpSpPr>
        <p:grpSpPr>
          <a:xfrm>
            <a:off x="6685262" y="1324814"/>
            <a:ext cx="289682" cy="354594"/>
            <a:chOff x="6685262" y="1500214"/>
            <a:chExt cx="289682" cy="354594"/>
          </a:xfrm>
        </p:grpSpPr>
        <p:sp>
          <p:nvSpPr>
            <p:cNvPr id="10565" name="Google Shape;10565;p1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6" name="Google Shape;10566;p1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7" name="Google Shape;10567;p1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8" name="Google Shape;10568;p1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69" name="Google Shape;10569;p17"/>
          <p:cNvGrpSpPr/>
          <p:nvPr/>
        </p:nvGrpSpPr>
        <p:grpSpPr>
          <a:xfrm>
            <a:off x="6200938" y="1325194"/>
            <a:ext cx="322154" cy="355355"/>
            <a:chOff x="6200938" y="1500594"/>
            <a:chExt cx="322154" cy="355355"/>
          </a:xfrm>
        </p:grpSpPr>
        <p:sp>
          <p:nvSpPr>
            <p:cNvPr id="10570" name="Google Shape;10570;p1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1" name="Google Shape;10571;p1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2" name="Google Shape;10572;p1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3" name="Google Shape;10573;p1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4" name="Google Shape;10574;p1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75" name="Google Shape;10575;p17"/>
          <p:cNvGrpSpPr/>
          <p:nvPr/>
        </p:nvGrpSpPr>
        <p:grpSpPr>
          <a:xfrm>
            <a:off x="5289631" y="1324814"/>
            <a:ext cx="332355" cy="354974"/>
            <a:chOff x="5289631" y="1500214"/>
            <a:chExt cx="332355" cy="354974"/>
          </a:xfrm>
        </p:grpSpPr>
        <p:sp>
          <p:nvSpPr>
            <p:cNvPr id="10576" name="Google Shape;10576;p1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7" name="Google Shape;10577;p1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8" name="Google Shape;10578;p1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9" name="Google Shape;10579;p1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0" name="Google Shape;10580;p1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1" name="Google Shape;10581;p1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2" name="Google Shape;10582;p17"/>
          <p:cNvGrpSpPr/>
          <p:nvPr/>
        </p:nvGrpSpPr>
        <p:grpSpPr>
          <a:xfrm>
            <a:off x="5748295" y="1324433"/>
            <a:ext cx="323294" cy="356115"/>
            <a:chOff x="5748295" y="1499833"/>
            <a:chExt cx="323294" cy="356115"/>
          </a:xfrm>
        </p:grpSpPr>
        <p:sp>
          <p:nvSpPr>
            <p:cNvPr id="10583" name="Google Shape;10583;p1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4" name="Google Shape;10584;p1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5" name="Google Shape;10585;p1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6" name="Google Shape;10586;p1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7" name="Google Shape;10587;p1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8" name="Google Shape;10588;p1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9" name="Google Shape;10589;p1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0" name="Google Shape;10590;p17"/>
          <p:cNvGrpSpPr/>
          <p:nvPr/>
        </p:nvGrpSpPr>
        <p:grpSpPr>
          <a:xfrm>
            <a:off x="8047661" y="1325637"/>
            <a:ext cx="278404" cy="355260"/>
            <a:chOff x="8047661" y="1501037"/>
            <a:chExt cx="278404" cy="355260"/>
          </a:xfrm>
        </p:grpSpPr>
        <p:sp>
          <p:nvSpPr>
            <p:cNvPr id="10591" name="Google Shape;10591;p1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2" name="Google Shape;10592;p1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3" name="Google Shape;10593;p1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4" name="Google Shape;10594;p1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5" name="Google Shape;10595;p17"/>
          <p:cNvGrpSpPr/>
          <p:nvPr/>
        </p:nvGrpSpPr>
        <p:grpSpPr>
          <a:xfrm>
            <a:off x="4903389" y="1324814"/>
            <a:ext cx="267854" cy="355735"/>
            <a:chOff x="4903389" y="1500214"/>
            <a:chExt cx="267854" cy="355735"/>
          </a:xfrm>
        </p:grpSpPr>
        <p:sp>
          <p:nvSpPr>
            <p:cNvPr id="10596" name="Google Shape;10596;p1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7" name="Google Shape;10597;p1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8" name="Google Shape;10598;p1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9" name="Google Shape;10599;p1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0" name="Google Shape;10600;p1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01" name="Google Shape;10601;p17"/>
          <p:cNvGrpSpPr/>
          <p:nvPr/>
        </p:nvGrpSpPr>
        <p:grpSpPr>
          <a:xfrm>
            <a:off x="7613518" y="1325954"/>
            <a:ext cx="264433" cy="353074"/>
            <a:chOff x="7613518" y="1501354"/>
            <a:chExt cx="264433" cy="353074"/>
          </a:xfrm>
        </p:grpSpPr>
        <p:sp>
          <p:nvSpPr>
            <p:cNvPr id="10602" name="Google Shape;10602;p1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3" name="Google Shape;10603;p1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4" name="Google Shape;10604;p1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5" name="Google Shape;10605;p1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6" name="Google Shape;10606;p1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7" name="Google Shape;10607;p1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08" name="Google Shape;10608;p1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Help &amp; Support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609" name="Google Shape;10609;p1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Avatar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13"/>
        <p:cNvGrpSpPr/>
        <p:nvPr/>
      </p:nvGrpSpPr>
      <p:grpSpPr>
        <a:xfrm>
          <a:off x="0" y="0"/>
          <a:ext cx="0" cy="0"/>
          <a:chOff x="0" y="0"/>
          <a:chExt cx="0" cy="0"/>
        </a:xfrm>
      </p:grpSpPr>
      <p:grpSp>
        <p:nvGrpSpPr>
          <p:cNvPr id="10614" name="Google Shape;10614;p18"/>
          <p:cNvGrpSpPr/>
          <p:nvPr/>
        </p:nvGrpSpPr>
        <p:grpSpPr>
          <a:xfrm>
            <a:off x="1757085" y="1325225"/>
            <a:ext cx="371069" cy="359396"/>
            <a:chOff x="1757085" y="1500675"/>
            <a:chExt cx="371069" cy="359396"/>
          </a:xfrm>
        </p:grpSpPr>
        <p:sp>
          <p:nvSpPr>
            <p:cNvPr id="10615" name="Google Shape;10615;p1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6" name="Google Shape;10616;p1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7" name="Google Shape;10617;p1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8" name="Google Shape;10618;p1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9" name="Google Shape;10619;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0" name="Google Shape;10620;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1" name="Google Shape;10621;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2" name="Google Shape;10622;p1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3" name="Google Shape;10623;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4" name="Google Shape;10624;p1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5" name="Google Shape;10625;p1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6" name="Google Shape;10626;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7" name="Google Shape;10627;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8" name="Google Shape;10628;p1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9" name="Google Shape;10629;p1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0" name="Google Shape;10630;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1" name="Google Shape;10631;p1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2" name="Google Shape;10632;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3" name="Google Shape;10633;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4" name="Google Shape;10634;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5" name="Google Shape;10635;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6" name="Google Shape;10636;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7" name="Google Shape;10637;p1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8" name="Google Shape;10638;p1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9" name="Google Shape;10639;p1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0" name="Google Shape;10640;p1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1" name="Google Shape;10641;p1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2" name="Google Shape;10642;p1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3" name="Google Shape;10643;p1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4" name="Google Shape;10644;p18"/>
          <p:cNvGrpSpPr/>
          <p:nvPr/>
        </p:nvGrpSpPr>
        <p:grpSpPr>
          <a:xfrm>
            <a:off x="2774209" y="1779241"/>
            <a:ext cx="116693" cy="374186"/>
            <a:chOff x="2774209" y="1954691"/>
            <a:chExt cx="116693" cy="374186"/>
          </a:xfrm>
        </p:grpSpPr>
        <p:sp>
          <p:nvSpPr>
            <p:cNvPr id="10645" name="Google Shape;10645;p1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6" name="Google Shape;10646;p1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7" name="Google Shape;10647;p18"/>
          <p:cNvGrpSpPr/>
          <p:nvPr/>
        </p:nvGrpSpPr>
        <p:grpSpPr>
          <a:xfrm>
            <a:off x="4017435" y="1324462"/>
            <a:ext cx="315092" cy="359397"/>
            <a:chOff x="4017435" y="1499912"/>
            <a:chExt cx="315092" cy="359397"/>
          </a:xfrm>
        </p:grpSpPr>
        <p:sp>
          <p:nvSpPr>
            <p:cNvPr id="10648" name="Google Shape;10648;p1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9" name="Google Shape;10649;p1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0" name="Google Shape;10650;p18"/>
          <p:cNvGrpSpPr/>
          <p:nvPr/>
        </p:nvGrpSpPr>
        <p:grpSpPr>
          <a:xfrm>
            <a:off x="3963652" y="1824309"/>
            <a:ext cx="374154" cy="284050"/>
            <a:chOff x="3963652" y="1999759"/>
            <a:chExt cx="374154" cy="284050"/>
          </a:xfrm>
        </p:grpSpPr>
        <p:sp>
          <p:nvSpPr>
            <p:cNvPr id="10651" name="Google Shape;10651;p1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2" name="Google Shape;10652;p1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3" name="Google Shape;10653;p1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4" name="Google Shape;10654;p18"/>
          <p:cNvGrpSpPr/>
          <p:nvPr/>
        </p:nvGrpSpPr>
        <p:grpSpPr>
          <a:xfrm>
            <a:off x="1777536" y="1839416"/>
            <a:ext cx="376444" cy="253772"/>
            <a:chOff x="1777536" y="2014866"/>
            <a:chExt cx="376444" cy="253772"/>
          </a:xfrm>
        </p:grpSpPr>
        <p:sp>
          <p:nvSpPr>
            <p:cNvPr id="10655" name="Google Shape;10655;p1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6" name="Google Shape;10656;p1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7" name="Google Shape;10657;p1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8" name="Google Shape;10658;p1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9" name="Google Shape;10659;p1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60" name="Google Shape;10660;p18"/>
          <p:cNvGrpSpPr/>
          <p:nvPr/>
        </p:nvGrpSpPr>
        <p:grpSpPr>
          <a:xfrm>
            <a:off x="1309875" y="1881876"/>
            <a:ext cx="374154" cy="169680"/>
            <a:chOff x="1309875" y="2057326"/>
            <a:chExt cx="374154" cy="169680"/>
          </a:xfrm>
        </p:grpSpPr>
        <p:sp>
          <p:nvSpPr>
            <p:cNvPr id="10661" name="Google Shape;10661;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2" name="Google Shape;10662;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3" name="Google Shape;10663;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4" name="Google Shape;10664;p1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5" name="Google Shape;10665;p1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6" name="Google Shape;10666;p1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7" name="Google Shape;10667;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8" name="Google Shape;10668;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9" name="Google Shape;10669;p1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0" name="Google Shape;10670;p1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1" name="Google Shape;10671;p1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72" name="Google Shape;10672;p1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73" name="Google Shape;10673;p18"/>
          <p:cNvGrpSpPr/>
          <p:nvPr/>
        </p:nvGrpSpPr>
        <p:grpSpPr>
          <a:xfrm>
            <a:off x="2347450" y="1779114"/>
            <a:ext cx="113639" cy="373168"/>
            <a:chOff x="2347450" y="1954564"/>
            <a:chExt cx="113639" cy="373168"/>
          </a:xfrm>
        </p:grpSpPr>
        <p:sp>
          <p:nvSpPr>
            <p:cNvPr id="10674" name="Google Shape;10674;p1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5" name="Google Shape;10675;p1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76" name="Google Shape;10676;p1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77" name="Google Shape;10677;p18"/>
          <p:cNvGrpSpPr/>
          <p:nvPr/>
        </p:nvGrpSpPr>
        <p:grpSpPr>
          <a:xfrm>
            <a:off x="3110102" y="1324430"/>
            <a:ext cx="330613" cy="358379"/>
            <a:chOff x="3110102" y="1499880"/>
            <a:chExt cx="330613" cy="358379"/>
          </a:xfrm>
        </p:grpSpPr>
        <p:sp>
          <p:nvSpPr>
            <p:cNvPr id="10678" name="Google Shape;10678;p1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9" name="Google Shape;10679;p1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0" name="Google Shape;10680;p1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1" name="Google Shape;10681;p1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2" name="Google Shape;10682;p1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3" name="Google Shape;10683;p1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4" name="Google Shape;10684;p1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85" name="Google Shape;10685;p1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86" name="Google Shape;10686;p18"/>
          <p:cNvGrpSpPr/>
          <p:nvPr/>
        </p:nvGrpSpPr>
        <p:grpSpPr>
          <a:xfrm>
            <a:off x="3485575" y="1824309"/>
            <a:ext cx="373772" cy="284050"/>
            <a:chOff x="3531200" y="1999759"/>
            <a:chExt cx="373772" cy="284050"/>
          </a:xfrm>
        </p:grpSpPr>
        <p:sp>
          <p:nvSpPr>
            <p:cNvPr id="10687" name="Google Shape;10687;p1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8" name="Google Shape;10688;p1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9" name="Google Shape;10689;p1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0" name="Google Shape;10690;p1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1" name="Google Shape;10691;p18"/>
          <p:cNvGrpSpPr/>
          <p:nvPr/>
        </p:nvGrpSpPr>
        <p:grpSpPr>
          <a:xfrm>
            <a:off x="2667058" y="1324843"/>
            <a:ext cx="330231" cy="359015"/>
            <a:chOff x="2667058" y="1500293"/>
            <a:chExt cx="330231" cy="359015"/>
          </a:xfrm>
        </p:grpSpPr>
        <p:sp>
          <p:nvSpPr>
            <p:cNvPr id="10692" name="Google Shape;10692;p1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3" name="Google Shape;10693;p1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4" name="Google Shape;10694;p1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5" name="Google Shape;10695;p1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6" name="Google Shape;10696;p1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7" name="Google Shape;10697;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8" name="Google Shape;10698;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9" name="Google Shape;10699;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0" name="Google Shape;10700;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1" name="Google Shape;10701;p1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2" name="Google Shape;10702;p1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3" name="Google Shape;10703;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4" name="Google Shape;10704;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5" name="Google Shape;10705;p1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6" name="Google Shape;10706;p1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7" name="Google Shape;10707;p1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8" name="Google Shape;10708;p1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9" name="Google Shape;10709;p1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0" name="Google Shape;10710;p18"/>
          <p:cNvGrpSpPr/>
          <p:nvPr/>
        </p:nvGrpSpPr>
        <p:grpSpPr>
          <a:xfrm>
            <a:off x="3567553" y="1324462"/>
            <a:ext cx="320022" cy="359778"/>
            <a:chOff x="3567553" y="1499912"/>
            <a:chExt cx="320022" cy="359778"/>
          </a:xfrm>
        </p:grpSpPr>
        <p:sp>
          <p:nvSpPr>
            <p:cNvPr id="10711" name="Google Shape;10711;p1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2" name="Google Shape;10712;p1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3" name="Google Shape;10713;p1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4" name="Google Shape;10714;p1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5" name="Google Shape;10715;p1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6" name="Google Shape;10716;p1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7" name="Google Shape;10717;p18"/>
          <p:cNvGrpSpPr/>
          <p:nvPr/>
        </p:nvGrpSpPr>
        <p:grpSpPr>
          <a:xfrm>
            <a:off x="1309875" y="1324462"/>
            <a:ext cx="359015" cy="358633"/>
            <a:chOff x="1309875" y="1499912"/>
            <a:chExt cx="359015" cy="358633"/>
          </a:xfrm>
        </p:grpSpPr>
        <p:sp>
          <p:nvSpPr>
            <p:cNvPr id="10718" name="Google Shape;10718;p1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9" name="Google Shape;10719;p1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0" name="Google Shape;10720;p1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1" name="Google Shape;10721;p1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2" name="Google Shape;10722;p1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3" name="Google Shape;10723;p1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4" name="Google Shape;10724;p1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5" name="Google Shape;10725;p1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6" name="Google Shape;10726;p1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27" name="Google Shape;10727;p18"/>
          <p:cNvGrpSpPr/>
          <p:nvPr/>
        </p:nvGrpSpPr>
        <p:grpSpPr>
          <a:xfrm>
            <a:off x="2219466" y="1324843"/>
            <a:ext cx="330613" cy="359015"/>
            <a:chOff x="2219466" y="1500293"/>
            <a:chExt cx="330613" cy="359015"/>
          </a:xfrm>
        </p:grpSpPr>
        <p:sp>
          <p:nvSpPr>
            <p:cNvPr id="10728" name="Google Shape;10728;p1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9" name="Google Shape;10729;p1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0" name="Google Shape;10730;p18"/>
          <p:cNvGrpSpPr/>
          <p:nvPr/>
        </p:nvGrpSpPr>
        <p:grpSpPr>
          <a:xfrm>
            <a:off x="5343544" y="1333908"/>
            <a:ext cx="244676" cy="351095"/>
            <a:chOff x="5343544" y="1509358"/>
            <a:chExt cx="244676" cy="351095"/>
          </a:xfrm>
        </p:grpSpPr>
        <p:sp>
          <p:nvSpPr>
            <p:cNvPr id="10731" name="Google Shape;10731;p1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2" name="Google Shape;10732;p1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3" name="Google Shape;10733;p1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4" name="Google Shape;10734;p18"/>
          <p:cNvGrpSpPr/>
          <p:nvPr/>
        </p:nvGrpSpPr>
        <p:grpSpPr>
          <a:xfrm>
            <a:off x="4882340" y="1333908"/>
            <a:ext cx="246171" cy="351095"/>
            <a:chOff x="4882340" y="1509358"/>
            <a:chExt cx="246171" cy="351095"/>
          </a:xfrm>
        </p:grpSpPr>
        <p:sp>
          <p:nvSpPr>
            <p:cNvPr id="10735" name="Google Shape;10735;p1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6" name="Google Shape;10736;p1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7" name="Google Shape;10737;p1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8" name="Google Shape;10738;p1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9" name="Google Shape;10739;p1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0" name="Google Shape;10740;p18"/>
          <p:cNvGrpSpPr/>
          <p:nvPr/>
        </p:nvGrpSpPr>
        <p:grpSpPr>
          <a:xfrm>
            <a:off x="6273204" y="1333558"/>
            <a:ext cx="236343" cy="351445"/>
            <a:chOff x="6273204" y="1509008"/>
            <a:chExt cx="236343" cy="351445"/>
          </a:xfrm>
        </p:grpSpPr>
        <p:sp>
          <p:nvSpPr>
            <p:cNvPr id="10741" name="Google Shape;10741;p1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2" name="Google Shape;10742;p1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43" name="Google Shape;10743;p1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44" name="Google Shape;10744;p18"/>
          <p:cNvGrpSpPr/>
          <p:nvPr/>
        </p:nvGrpSpPr>
        <p:grpSpPr>
          <a:xfrm>
            <a:off x="7219530" y="1332794"/>
            <a:ext cx="191625" cy="352209"/>
            <a:chOff x="7219530" y="1508244"/>
            <a:chExt cx="191625" cy="352209"/>
          </a:xfrm>
        </p:grpSpPr>
        <p:sp>
          <p:nvSpPr>
            <p:cNvPr id="10745" name="Google Shape;10745;p1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6" name="Google Shape;10746;p1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7" name="Google Shape;10747;p18"/>
          <p:cNvGrpSpPr/>
          <p:nvPr/>
        </p:nvGrpSpPr>
        <p:grpSpPr>
          <a:xfrm>
            <a:off x="7699309" y="1333176"/>
            <a:ext cx="154922" cy="351827"/>
            <a:chOff x="7699309" y="1508626"/>
            <a:chExt cx="154922" cy="351827"/>
          </a:xfrm>
        </p:grpSpPr>
        <p:sp>
          <p:nvSpPr>
            <p:cNvPr id="10748" name="Google Shape;10748;p1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9" name="Google Shape;10749;p1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0" name="Google Shape;10750;p1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1" name="Google Shape;10751;p1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2" name="Google Shape;10752;p1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3" name="Google Shape;10753;p1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4" name="Google Shape;10754;p1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5" name="Google Shape;10755;p18"/>
          <p:cNvGrpSpPr/>
          <p:nvPr/>
        </p:nvGrpSpPr>
        <p:grpSpPr>
          <a:xfrm>
            <a:off x="8161690" y="1333558"/>
            <a:ext cx="153396" cy="351064"/>
            <a:chOff x="8161690" y="1509008"/>
            <a:chExt cx="153396" cy="351064"/>
          </a:xfrm>
        </p:grpSpPr>
        <p:sp>
          <p:nvSpPr>
            <p:cNvPr id="10756" name="Google Shape;10756;p1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7" name="Google Shape;10757;p1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8" name="Google Shape;10758;p1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9" name="Google Shape;10759;p1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0" name="Google Shape;10760;p18"/>
          <p:cNvGrpSpPr/>
          <p:nvPr/>
        </p:nvGrpSpPr>
        <p:grpSpPr>
          <a:xfrm>
            <a:off x="6746940" y="1333431"/>
            <a:ext cx="213221" cy="352304"/>
            <a:chOff x="6746940" y="1508881"/>
            <a:chExt cx="213221" cy="352304"/>
          </a:xfrm>
        </p:grpSpPr>
        <p:sp>
          <p:nvSpPr>
            <p:cNvPr id="10761" name="Google Shape;10761;p1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2" name="Google Shape;10762;p1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3" name="Google Shape;10763;p1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4" name="Google Shape;10764;p1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5" name="Google Shape;10765;p18"/>
          <p:cNvGrpSpPr/>
          <p:nvPr/>
        </p:nvGrpSpPr>
        <p:grpSpPr>
          <a:xfrm>
            <a:off x="5770336" y="1832165"/>
            <a:ext cx="350682" cy="292097"/>
            <a:chOff x="5770336" y="2007615"/>
            <a:chExt cx="350682" cy="292097"/>
          </a:xfrm>
        </p:grpSpPr>
        <p:sp>
          <p:nvSpPr>
            <p:cNvPr id="10766" name="Google Shape;10766;p1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7" name="Google Shape;10767;p1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8" name="Google Shape;10768;p1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9" name="Google Shape;10769;p1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0" name="Google Shape;10770;p18"/>
          <p:cNvGrpSpPr/>
          <p:nvPr/>
        </p:nvGrpSpPr>
        <p:grpSpPr>
          <a:xfrm>
            <a:off x="5326878" y="1804908"/>
            <a:ext cx="350332" cy="346229"/>
            <a:chOff x="5326878" y="1980358"/>
            <a:chExt cx="350332" cy="346229"/>
          </a:xfrm>
        </p:grpSpPr>
        <p:sp>
          <p:nvSpPr>
            <p:cNvPr id="10771" name="Google Shape;10771;p1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2" name="Google Shape;10772;p1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3" name="Google Shape;10773;p1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4" name="Google Shape;10774;p1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75" name="Google Shape;10775;p1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76" name="Google Shape;10776;p18"/>
          <p:cNvGrpSpPr/>
          <p:nvPr/>
        </p:nvGrpSpPr>
        <p:grpSpPr>
          <a:xfrm>
            <a:off x="4883835" y="1817121"/>
            <a:ext cx="350300" cy="323043"/>
            <a:chOff x="4883835" y="1992571"/>
            <a:chExt cx="350300" cy="323043"/>
          </a:xfrm>
        </p:grpSpPr>
        <p:sp>
          <p:nvSpPr>
            <p:cNvPr id="10777" name="Google Shape;10777;p1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8" name="Google Shape;10778;p1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9" name="Google Shape;10779;p1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0" name="Google Shape;10780;p1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1" name="Google Shape;10781;p1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2" name="Google Shape;10782;p1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83" name="Google Shape;10783;p18"/>
          <p:cNvGrpSpPr/>
          <p:nvPr/>
        </p:nvGrpSpPr>
        <p:grpSpPr>
          <a:xfrm>
            <a:off x="7548967" y="1803477"/>
            <a:ext cx="333285" cy="349950"/>
            <a:chOff x="7548967" y="1978927"/>
            <a:chExt cx="333285" cy="349950"/>
          </a:xfrm>
        </p:grpSpPr>
        <p:sp>
          <p:nvSpPr>
            <p:cNvPr id="10784" name="Google Shape;10784;p1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5" name="Google Shape;10785;p1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6" name="Google Shape;10786;p1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7" name="Google Shape;10787;p1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8" name="Google Shape;10788;p1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9" name="Google Shape;10789;p1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0" name="Google Shape;10790;p1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1" name="Google Shape;10791;p18"/>
          <p:cNvGrpSpPr/>
          <p:nvPr/>
        </p:nvGrpSpPr>
        <p:grpSpPr>
          <a:xfrm>
            <a:off x="6214142" y="1803477"/>
            <a:ext cx="346515" cy="350300"/>
            <a:chOff x="6214142" y="1978927"/>
            <a:chExt cx="346515" cy="350300"/>
          </a:xfrm>
        </p:grpSpPr>
        <p:sp>
          <p:nvSpPr>
            <p:cNvPr id="10792" name="Google Shape;10792;p1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3" name="Google Shape;10793;p1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4" name="Google Shape;10794;p18"/>
          <p:cNvGrpSpPr/>
          <p:nvPr/>
        </p:nvGrpSpPr>
        <p:grpSpPr>
          <a:xfrm>
            <a:off x="7105923" y="1803095"/>
            <a:ext cx="333285" cy="350682"/>
            <a:chOff x="7105923" y="1978545"/>
            <a:chExt cx="333285" cy="350682"/>
          </a:xfrm>
        </p:grpSpPr>
        <p:sp>
          <p:nvSpPr>
            <p:cNvPr id="10795" name="Google Shape;10795;p1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6" name="Google Shape;10796;p1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7" name="Google Shape;10797;p1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8" name="Google Shape;10798;p1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9" name="Google Shape;10799;p1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0" name="Google Shape;10800;p1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1" name="Google Shape;10801;p1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02" name="Google Shape;10802;p1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3" name="Google Shape;10803;p1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04" name="Google Shape;10804;p18"/>
          <p:cNvGrpSpPr/>
          <p:nvPr/>
        </p:nvGrpSpPr>
        <p:grpSpPr>
          <a:xfrm>
            <a:off x="3616406" y="2246902"/>
            <a:ext cx="203393" cy="351827"/>
            <a:chOff x="3616406" y="2422352"/>
            <a:chExt cx="203393" cy="351827"/>
          </a:xfrm>
        </p:grpSpPr>
        <p:sp>
          <p:nvSpPr>
            <p:cNvPr id="10805" name="Google Shape;10805;p1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6" name="Google Shape;10806;p1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7" name="Google Shape;10807;p18"/>
          <p:cNvGrpSpPr/>
          <p:nvPr/>
        </p:nvGrpSpPr>
        <p:grpSpPr>
          <a:xfrm>
            <a:off x="878187" y="2246520"/>
            <a:ext cx="272696" cy="351827"/>
            <a:chOff x="913012" y="2421970"/>
            <a:chExt cx="272696" cy="351827"/>
          </a:xfrm>
        </p:grpSpPr>
        <p:sp>
          <p:nvSpPr>
            <p:cNvPr id="10808" name="Google Shape;10808;p1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9" name="Google Shape;10809;p1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0" name="Google Shape;10810;p1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1" name="Google Shape;10811;p1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2" name="Google Shape;10812;p18"/>
          <p:cNvGrpSpPr/>
          <p:nvPr/>
        </p:nvGrpSpPr>
        <p:grpSpPr>
          <a:xfrm>
            <a:off x="2274743" y="2246902"/>
            <a:ext cx="255649" cy="351445"/>
            <a:chOff x="2274743" y="2422352"/>
            <a:chExt cx="255649" cy="351445"/>
          </a:xfrm>
        </p:grpSpPr>
        <p:sp>
          <p:nvSpPr>
            <p:cNvPr id="10813" name="Google Shape;10813;p1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4" name="Google Shape;10814;p1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5" name="Google Shape;10815;p1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6" name="Google Shape;10816;p18"/>
          <p:cNvGrpSpPr/>
          <p:nvPr/>
        </p:nvGrpSpPr>
        <p:grpSpPr>
          <a:xfrm>
            <a:off x="2708723" y="2245789"/>
            <a:ext cx="246552" cy="352558"/>
            <a:chOff x="2708723" y="2421239"/>
            <a:chExt cx="246552" cy="352558"/>
          </a:xfrm>
        </p:grpSpPr>
        <p:sp>
          <p:nvSpPr>
            <p:cNvPr id="10817" name="Google Shape;10817;p1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8" name="Google Shape;10818;p1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9" name="Google Shape;10819;p18"/>
          <p:cNvGrpSpPr/>
          <p:nvPr/>
        </p:nvGrpSpPr>
        <p:grpSpPr>
          <a:xfrm>
            <a:off x="1835485" y="2246902"/>
            <a:ext cx="259433" cy="350714"/>
            <a:chOff x="1835485" y="2422352"/>
            <a:chExt cx="259433" cy="350714"/>
          </a:xfrm>
        </p:grpSpPr>
        <p:sp>
          <p:nvSpPr>
            <p:cNvPr id="10820" name="Google Shape;10820;p1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1" name="Google Shape;10821;p1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2" name="Google Shape;10822;p1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3" name="Google Shape;10823;p1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4" name="Google Shape;10824;p1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5" name="Google Shape;10825;p1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6" name="Google Shape;10826;p1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7" name="Google Shape;10827;p18"/>
          <p:cNvGrpSpPr/>
          <p:nvPr/>
        </p:nvGrpSpPr>
        <p:grpSpPr>
          <a:xfrm>
            <a:off x="3150240" y="2246902"/>
            <a:ext cx="212489" cy="351445"/>
            <a:chOff x="3150240" y="2422352"/>
            <a:chExt cx="212489" cy="351445"/>
          </a:xfrm>
        </p:grpSpPr>
        <p:sp>
          <p:nvSpPr>
            <p:cNvPr id="10828" name="Google Shape;10828;p1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9" name="Google Shape;10829;p1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30" name="Google Shape;10830;p18"/>
          <p:cNvGrpSpPr/>
          <p:nvPr/>
        </p:nvGrpSpPr>
        <p:grpSpPr>
          <a:xfrm>
            <a:off x="1367060" y="2246679"/>
            <a:ext cx="269261" cy="352050"/>
            <a:chOff x="1367060" y="2422129"/>
            <a:chExt cx="269261" cy="352050"/>
          </a:xfrm>
        </p:grpSpPr>
        <p:sp>
          <p:nvSpPr>
            <p:cNvPr id="10831" name="Google Shape;10831;p1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2" name="Google Shape;10832;p1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3" name="Google Shape;10833;p1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4" name="Google Shape;10834;p1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5" name="Google Shape;10835;p1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6" name="Google Shape;10836;p1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7" name="Google Shape;10837;p1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8" name="Google Shape;10838;p1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9" name="Google Shape;10839;p1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0" name="Google Shape;10840;p1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1" name="Google Shape;10841;p1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2" name="Google Shape;10842;p1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3" name="Google Shape;10843;p1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4" name="Google Shape;10844;p1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45" name="Google Shape;10845;p1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46" name="Google Shape;10846;p18"/>
          <p:cNvGrpSpPr/>
          <p:nvPr/>
        </p:nvGrpSpPr>
        <p:grpSpPr>
          <a:xfrm>
            <a:off x="4882690" y="2249955"/>
            <a:ext cx="274573" cy="350682"/>
            <a:chOff x="4882690" y="2425405"/>
            <a:chExt cx="274573" cy="350682"/>
          </a:xfrm>
        </p:grpSpPr>
        <p:sp>
          <p:nvSpPr>
            <p:cNvPr id="10847" name="Google Shape;10847;p1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8" name="Google Shape;10848;p1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49" name="Google Shape;10849;p18"/>
          <p:cNvGrpSpPr/>
          <p:nvPr/>
        </p:nvGrpSpPr>
        <p:grpSpPr>
          <a:xfrm>
            <a:off x="6627639" y="2268434"/>
            <a:ext cx="355993" cy="313247"/>
            <a:chOff x="6627639" y="2443884"/>
            <a:chExt cx="355993" cy="313247"/>
          </a:xfrm>
        </p:grpSpPr>
        <p:sp>
          <p:nvSpPr>
            <p:cNvPr id="10850" name="Google Shape;10850;p1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1" name="Google Shape;10851;p1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2" name="Google Shape;10852;p1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53" name="Google Shape;10853;p18"/>
          <p:cNvGrpSpPr/>
          <p:nvPr/>
        </p:nvGrpSpPr>
        <p:grpSpPr>
          <a:xfrm>
            <a:off x="6183451" y="2286690"/>
            <a:ext cx="351445" cy="277976"/>
            <a:chOff x="6183451" y="2462140"/>
            <a:chExt cx="351445" cy="277976"/>
          </a:xfrm>
        </p:grpSpPr>
        <p:sp>
          <p:nvSpPr>
            <p:cNvPr id="10854" name="Google Shape;10854;p1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5" name="Google Shape;10855;p1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6" name="Google Shape;10856;p1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7" name="Google Shape;10857;p1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8" name="Google Shape;10858;p1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9" name="Google Shape;10859;p1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0" name="Google Shape;10860;p1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1" name="Google Shape;10861;p18"/>
          <p:cNvGrpSpPr/>
          <p:nvPr/>
        </p:nvGrpSpPr>
        <p:grpSpPr>
          <a:xfrm>
            <a:off x="5735477" y="2254408"/>
            <a:ext cx="353354" cy="341299"/>
            <a:chOff x="5735477" y="2429858"/>
            <a:chExt cx="353354" cy="341299"/>
          </a:xfrm>
        </p:grpSpPr>
        <p:sp>
          <p:nvSpPr>
            <p:cNvPr id="10862" name="Google Shape;10862;p1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3" name="Google Shape;10863;p1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4" name="Google Shape;10864;p1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5" name="Google Shape;10865;p1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6" name="Google Shape;10866;p1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7" name="Google Shape;10867;p1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8" name="Google Shape;10868;p18"/>
          <p:cNvGrpSpPr/>
          <p:nvPr/>
        </p:nvGrpSpPr>
        <p:grpSpPr>
          <a:xfrm>
            <a:off x="5243735" y="2271523"/>
            <a:ext cx="405255" cy="275499"/>
            <a:chOff x="5283337" y="2478774"/>
            <a:chExt cx="358633" cy="243913"/>
          </a:xfrm>
        </p:grpSpPr>
        <p:sp>
          <p:nvSpPr>
            <p:cNvPr id="10869" name="Google Shape;10869;p1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0" name="Google Shape;10870;p1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1" name="Google Shape;10871;p1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2" name="Google Shape;10872;p1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3" name="Google Shape;10873;p1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4" name="Google Shape;10874;p1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5" name="Google Shape;10875;p1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6" name="Google Shape;10876;p1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7" name="Google Shape;10877;p1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8" name="Google Shape;10878;p1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9" name="Google Shape;10879;p1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0" name="Google Shape;10880;p1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1" name="Google Shape;10881;p1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2" name="Google Shape;10882;p1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3" name="Google Shape;10883;p1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4" name="Google Shape;10884;p1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5" name="Google Shape;10885;p1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86" name="Google Shape;10886;p18"/>
          <p:cNvGrpSpPr/>
          <p:nvPr/>
        </p:nvGrpSpPr>
        <p:grpSpPr>
          <a:xfrm>
            <a:off x="7964753" y="2295373"/>
            <a:ext cx="362068" cy="258670"/>
            <a:chOff x="7964753" y="2470823"/>
            <a:chExt cx="362068" cy="258670"/>
          </a:xfrm>
        </p:grpSpPr>
        <p:sp>
          <p:nvSpPr>
            <p:cNvPr id="10887" name="Google Shape;10887;p1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8" name="Google Shape;10888;p1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9" name="Google Shape;10889;p1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0" name="Google Shape;10890;p1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1" name="Google Shape;10891;p1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2" name="Google Shape;10892;p1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3" name="Google Shape;10893;p1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4" name="Google Shape;10894;p1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5" name="Google Shape;10895;p1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96" name="Google Shape;10896;p18"/>
          <p:cNvGrpSpPr/>
          <p:nvPr/>
        </p:nvGrpSpPr>
        <p:grpSpPr>
          <a:xfrm>
            <a:off x="7524349" y="2280997"/>
            <a:ext cx="350332" cy="288948"/>
            <a:chOff x="7524349" y="2456447"/>
            <a:chExt cx="350332" cy="288948"/>
          </a:xfrm>
        </p:grpSpPr>
        <p:sp>
          <p:nvSpPr>
            <p:cNvPr id="10897" name="Google Shape;10897;p1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8" name="Google Shape;10898;p1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9" name="Google Shape;10899;p1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0" name="Google Shape;10900;p1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1" name="Google Shape;10901;p1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2" name="Google Shape;10902;p18"/>
          <p:cNvGrpSpPr/>
          <p:nvPr/>
        </p:nvGrpSpPr>
        <p:grpSpPr>
          <a:xfrm>
            <a:off x="3972749" y="2718761"/>
            <a:ext cx="355230" cy="356725"/>
            <a:chOff x="3972749" y="2894211"/>
            <a:chExt cx="355230" cy="356725"/>
          </a:xfrm>
        </p:grpSpPr>
        <p:sp>
          <p:nvSpPr>
            <p:cNvPr id="10903" name="Google Shape;10903;p1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4" name="Google Shape;10904;p1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5" name="Google Shape;10905;p1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6" name="Google Shape;10906;p1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7" name="Google Shape;10907;p1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8" name="Google Shape;10908;p18"/>
          <p:cNvGrpSpPr/>
          <p:nvPr/>
        </p:nvGrpSpPr>
        <p:grpSpPr>
          <a:xfrm>
            <a:off x="3527797" y="2743346"/>
            <a:ext cx="355993" cy="307904"/>
            <a:chOff x="3527797" y="2918796"/>
            <a:chExt cx="355993" cy="307904"/>
          </a:xfrm>
        </p:grpSpPr>
        <p:sp>
          <p:nvSpPr>
            <p:cNvPr id="10909" name="Google Shape;10909;p1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0" name="Google Shape;10910;p1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1" name="Google Shape;10911;p1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2" name="Google Shape;10912;p1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3" name="Google Shape;10913;p1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4" name="Google Shape;10914;p1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5" name="Google Shape;10915;p1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6" name="Google Shape;10916;p1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7" name="Google Shape;10917;p1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8" name="Google Shape;10918;p1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19" name="Google Shape;10919;p18"/>
          <p:cNvGrpSpPr/>
          <p:nvPr/>
        </p:nvGrpSpPr>
        <p:grpSpPr>
          <a:xfrm>
            <a:off x="3082845" y="2745509"/>
            <a:ext cx="356375" cy="302338"/>
            <a:chOff x="3082845" y="2920959"/>
            <a:chExt cx="356375" cy="302338"/>
          </a:xfrm>
        </p:grpSpPr>
        <p:sp>
          <p:nvSpPr>
            <p:cNvPr id="10920" name="Google Shape;10920;p1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1" name="Google Shape;10921;p1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2" name="Google Shape;10922;p18"/>
          <p:cNvGrpSpPr/>
          <p:nvPr/>
        </p:nvGrpSpPr>
        <p:grpSpPr>
          <a:xfrm>
            <a:off x="2639038" y="2719492"/>
            <a:ext cx="355612" cy="355612"/>
            <a:chOff x="2639038" y="2894942"/>
            <a:chExt cx="355612" cy="355612"/>
          </a:xfrm>
        </p:grpSpPr>
        <p:sp>
          <p:nvSpPr>
            <p:cNvPr id="10923" name="Google Shape;10923;p1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4" name="Google Shape;10924;p1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5" name="Google Shape;10925;p18"/>
          <p:cNvGrpSpPr/>
          <p:nvPr/>
        </p:nvGrpSpPr>
        <p:grpSpPr>
          <a:xfrm>
            <a:off x="2194468" y="2763415"/>
            <a:ext cx="355993" cy="267766"/>
            <a:chOff x="2194468" y="2938865"/>
            <a:chExt cx="355993" cy="267766"/>
          </a:xfrm>
        </p:grpSpPr>
        <p:sp>
          <p:nvSpPr>
            <p:cNvPr id="10926" name="Google Shape;10926;p1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7" name="Google Shape;10927;p1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8" name="Google Shape;10928;p1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9" name="Google Shape;10929;p1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0" name="Google Shape;10930;p1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1" name="Google Shape;10931;p1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2" name="Google Shape;10932;p1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3" name="Google Shape;10933;p1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4" name="Google Shape;10934;p1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5" name="Google Shape;10935;p1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6" name="Google Shape;10936;p1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7" name="Google Shape;10937;p1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8" name="Google Shape;10938;p1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9" name="Google Shape;10939;p1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0" name="Google Shape;10940;p1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1" name="Google Shape;10941;p1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2" name="Google Shape;10942;p1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3" name="Google Shape;10943;p1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4" name="Google Shape;10944;p1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5" name="Google Shape;10945;p1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46" name="Google Shape;10946;p18"/>
          <p:cNvGrpSpPr/>
          <p:nvPr/>
        </p:nvGrpSpPr>
        <p:grpSpPr>
          <a:xfrm>
            <a:off x="1749897" y="2719111"/>
            <a:ext cx="355993" cy="355612"/>
            <a:chOff x="1749897" y="2894561"/>
            <a:chExt cx="355993" cy="355612"/>
          </a:xfrm>
        </p:grpSpPr>
        <p:sp>
          <p:nvSpPr>
            <p:cNvPr id="10947" name="Google Shape;10947;p1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8" name="Google Shape;10948;p1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9" name="Google Shape;10949;p1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0" name="Google Shape;10950;p1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1" name="Google Shape;10951;p1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2" name="Google Shape;10952;p1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3" name="Google Shape;10953;p1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4" name="Google Shape;10954;p1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5" name="Google Shape;10955;p1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6" name="Google Shape;10956;p1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7" name="Google Shape;10957;p1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58" name="Google Shape;10958;p18"/>
          <p:cNvGrpSpPr/>
          <p:nvPr/>
        </p:nvGrpSpPr>
        <p:grpSpPr>
          <a:xfrm>
            <a:off x="1305327" y="2718761"/>
            <a:ext cx="357520" cy="357488"/>
            <a:chOff x="1305327" y="2894211"/>
            <a:chExt cx="357520" cy="357488"/>
          </a:xfrm>
        </p:grpSpPr>
        <p:sp>
          <p:nvSpPr>
            <p:cNvPr id="10959" name="Google Shape;10959;p1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0" name="Google Shape;10960;p1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1" name="Google Shape;10961;p1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2" name="Google Shape;10962;p1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3" name="Google Shape;10963;p1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64" name="Google Shape;10964;p18"/>
          <p:cNvGrpSpPr/>
          <p:nvPr/>
        </p:nvGrpSpPr>
        <p:grpSpPr>
          <a:xfrm>
            <a:off x="853950" y="2719270"/>
            <a:ext cx="364104" cy="353290"/>
            <a:chOff x="853950" y="2894720"/>
            <a:chExt cx="364104" cy="353290"/>
          </a:xfrm>
        </p:grpSpPr>
        <p:sp>
          <p:nvSpPr>
            <p:cNvPr id="10965" name="Google Shape;10965;p1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6" name="Google Shape;10966;p1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7" name="Google Shape;10967;p1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8" name="Google Shape;10968;p1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9" name="Google Shape;10969;p1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0" name="Google Shape;10970;p1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1" name="Google Shape;10971;p1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72" name="Google Shape;10972;p18"/>
          <p:cNvGrpSpPr/>
          <p:nvPr/>
        </p:nvGrpSpPr>
        <p:grpSpPr>
          <a:xfrm>
            <a:off x="7066548" y="2737144"/>
            <a:ext cx="352209" cy="334938"/>
            <a:chOff x="7066548" y="2912594"/>
            <a:chExt cx="352209" cy="334938"/>
          </a:xfrm>
        </p:grpSpPr>
        <p:sp>
          <p:nvSpPr>
            <p:cNvPr id="10973" name="Google Shape;10973;p1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4" name="Google Shape;10974;p1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5" name="Google Shape;10975;p1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6" name="Google Shape;10976;p1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7" name="Google Shape;10977;p1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8" name="Google Shape;10978;p1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979" name="Google Shape;10979;p1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0" name="Google Shape;10980;p1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81" name="Google Shape;10981;p18"/>
          <p:cNvGrpSpPr/>
          <p:nvPr/>
        </p:nvGrpSpPr>
        <p:grpSpPr>
          <a:xfrm>
            <a:off x="7541397" y="2729352"/>
            <a:ext cx="318495" cy="352209"/>
            <a:chOff x="7541397" y="2904802"/>
            <a:chExt cx="318495" cy="352209"/>
          </a:xfrm>
        </p:grpSpPr>
        <p:sp>
          <p:nvSpPr>
            <p:cNvPr id="10982" name="Google Shape;10982;p1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3" name="Google Shape;10983;p1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4" name="Google Shape;10984;p18"/>
          <p:cNvGrpSpPr/>
          <p:nvPr/>
        </p:nvGrpSpPr>
        <p:grpSpPr>
          <a:xfrm>
            <a:off x="8003015" y="2728589"/>
            <a:ext cx="306759" cy="351445"/>
            <a:chOff x="8003015" y="2904039"/>
            <a:chExt cx="306759" cy="351445"/>
          </a:xfrm>
        </p:grpSpPr>
        <p:sp>
          <p:nvSpPr>
            <p:cNvPr id="10985" name="Google Shape;10985;p1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6" name="Google Shape;10986;p1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7" name="Google Shape;10987;p1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8" name="Google Shape;10988;p1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9" name="Google Shape;10989;p1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0" name="Google Shape;10990;p1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1" name="Google Shape;10991;p18"/>
          <p:cNvGrpSpPr/>
          <p:nvPr/>
        </p:nvGrpSpPr>
        <p:grpSpPr>
          <a:xfrm>
            <a:off x="5687770" y="2710046"/>
            <a:ext cx="369638" cy="369606"/>
            <a:chOff x="5687770" y="2885496"/>
            <a:chExt cx="369638" cy="369606"/>
          </a:xfrm>
        </p:grpSpPr>
        <p:sp>
          <p:nvSpPr>
            <p:cNvPr id="10992" name="Google Shape;10992;p1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3" name="Google Shape;10993;p1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4" name="Google Shape;10994;p1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5" name="Google Shape;10995;p1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6" name="Google Shape;10996;p1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7" name="Google Shape;10997;p1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8" name="Google Shape;10998;p1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9" name="Google Shape;10999;p1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0" name="Google Shape;11000;p1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1" name="Google Shape;11001;p1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02" name="Google Shape;11002;p18"/>
          <p:cNvGrpSpPr/>
          <p:nvPr/>
        </p:nvGrpSpPr>
        <p:grpSpPr>
          <a:xfrm>
            <a:off x="4881958" y="2729352"/>
            <a:ext cx="156417" cy="349537"/>
            <a:chOff x="4881958" y="2904802"/>
            <a:chExt cx="156417" cy="349537"/>
          </a:xfrm>
        </p:grpSpPr>
        <p:sp>
          <p:nvSpPr>
            <p:cNvPr id="11003" name="Google Shape;11003;p1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4" name="Google Shape;11004;p1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5" name="Google Shape;11005;p1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6" name="Google Shape;11006;p1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7" name="Google Shape;11007;p1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8" name="Google Shape;11008;p1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9" name="Google Shape;11009;p1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10" name="Google Shape;11010;p18"/>
          <p:cNvGrpSpPr/>
          <p:nvPr/>
        </p:nvGrpSpPr>
        <p:grpSpPr>
          <a:xfrm>
            <a:off x="5230318" y="2711064"/>
            <a:ext cx="371133" cy="367443"/>
            <a:chOff x="5230318" y="2886514"/>
            <a:chExt cx="371133" cy="367443"/>
          </a:xfrm>
        </p:grpSpPr>
        <p:sp>
          <p:nvSpPr>
            <p:cNvPr id="11011" name="Google Shape;11011;p1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2" name="Google Shape;11012;p1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3" name="Google Shape;11013;p1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4" name="Google Shape;11014;p1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5" name="Google Shape;11015;p1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6" name="Google Shape;11016;p1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7" name="Google Shape;11017;p1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8" name="Google Shape;11018;p1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9" name="Google Shape;11019;p1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20" name="Google Shape;11020;p18"/>
          <p:cNvGrpSpPr/>
          <p:nvPr/>
        </p:nvGrpSpPr>
        <p:grpSpPr>
          <a:xfrm>
            <a:off x="5748358" y="3259128"/>
            <a:ext cx="352590" cy="182561"/>
            <a:chOff x="5748358" y="3434578"/>
            <a:chExt cx="352590" cy="182561"/>
          </a:xfrm>
        </p:grpSpPr>
        <p:sp>
          <p:nvSpPr>
            <p:cNvPr id="11021" name="Google Shape;11021;p1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2" name="Google Shape;11022;p1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3" name="Google Shape;11023;p1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4" name="Google Shape;11024;p1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5" name="Google Shape;11025;p1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6" name="Google Shape;11026;p1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27" name="Google Shape;11027;p18"/>
          <p:cNvGrpSpPr/>
          <p:nvPr/>
        </p:nvGrpSpPr>
        <p:grpSpPr>
          <a:xfrm>
            <a:off x="862283" y="4099321"/>
            <a:ext cx="341204" cy="359301"/>
            <a:chOff x="862283" y="4274771"/>
            <a:chExt cx="341204" cy="359301"/>
          </a:xfrm>
        </p:grpSpPr>
        <p:sp>
          <p:nvSpPr>
            <p:cNvPr id="11028" name="Google Shape;11028;p1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9" name="Google Shape;11029;p1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0" name="Google Shape;11030;p1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31" name="Google Shape;11031;p18"/>
          <p:cNvGrpSpPr/>
          <p:nvPr/>
        </p:nvGrpSpPr>
        <p:grpSpPr>
          <a:xfrm>
            <a:off x="1396957" y="4111915"/>
            <a:ext cx="301861" cy="332871"/>
            <a:chOff x="1396957" y="4287365"/>
            <a:chExt cx="301861" cy="332871"/>
          </a:xfrm>
        </p:grpSpPr>
        <p:sp>
          <p:nvSpPr>
            <p:cNvPr id="11032" name="Google Shape;11032;p1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3" name="Google Shape;11033;p1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4" name="Google Shape;11034;p1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5" name="Google Shape;11035;p1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6" name="Google Shape;11036;p1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7" name="Google Shape;11037;p1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8" name="Google Shape;11038;p1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9" name="Google Shape;11039;p1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0" name="Google Shape;11040;p1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1" name="Google Shape;11041;p1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2" name="Google Shape;11042;p1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3" name="Google Shape;11043;p1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4" name="Google Shape;11044;p1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5" name="Google Shape;11045;p1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6" name="Google Shape;11046;p1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7" name="Google Shape;11047;p18"/>
          <p:cNvGrpSpPr/>
          <p:nvPr/>
        </p:nvGrpSpPr>
        <p:grpSpPr>
          <a:xfrm>
            <a:off x="1865381" y="4102056"/>
            <a:ext cx="396131" cy="355612"/>
            <a:chOff x="1865381" y="4277506"/>
            <a:chExt cx="396131" cy="355612"/>
          </a:xfrm>
        </p:grpSpPr>
        <p:sp>
          <p:nvSpPr>
            <p:cNvPr id="11048" name="Google Shape;11048;p1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9" name="Google Shape;11049;p1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0" name="Google Shape;11050;p1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1" name="Google Shape;11051;p1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2" name="Google Shape;11052;p1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3" name="Google Shape;11053;p1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4" name="Google Shape;11054;p18"/>
          <p:cNvGrpSpPr/>
          <p:nvPr/>
        </p:nvGrpSpPr>
        <p:grpSpPr>
          <a:xfrm>
            <a:off x="2411823" y="4128549"/>
            <a:ext cx="334398" cy="299953"/>
            <a:chOff x="2411823" y="4303999"/>
            <a:chExt cx="334398" cy="299953"/>
          </a:xfrm>
        </p:grpSpPr>
        <p:sp>
          <p:nvSpPr>
            <p:cNvPr id="11055" name="Google Shape;11055;p1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6" name="Google Shape;11056;p1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7" name="Google Shape;11057;p1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8" name="Google Shape;11058;p1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9" name="Google Shape;11059;p1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0" name="Google Shape;11060;p1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1" name="Google Shape;11061;p1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2" name="Google Shape;11062;p18"/>
          <p:cNvGrpSpPr/>
          <p:nvPr/>
        </p:nvGrpSpPr>
        <p:grpSpPr>
          <a:xfrm>
            <a:off x="2903337" y="4103582"/>
            <a:ext cx="382519" cy="350682"/>
            <a:chOff x="2903337" y="4279032"/>
            <a:chExt cx="382519" cy="350682"/>
          </a:xfrm>
        </p:grpSpPr>
        <p:sp>
          <p:nvSpPr>
            <p:cNvPr id="11063" name="Google Shape;11063;p1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4" name="Google Shape;11064;p1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5" name="Google Shape;11065;p1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6" name="Google Shape;11066;p1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7" name="Google Shape;11067;p1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8" name="Google Shape;11068;p1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9" name="Google Shape;11069;p1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0" name="Google Shape;11070;p1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1" name="Google Shape;11071;p1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2" name="Google Shape;11072;p1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3" name="Google Shape;11073;p1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4" name="Google Shape;11074;p1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5" name="Google Shape;11075;p1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6" name="Google Shape;11076;p1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7" name="Google Shape;11077;p1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78" name="Google Shape;11078;p18"/>
          <p:cNvGrpSpPr/>
          <p:nvPr/>
        </p:nvGrpSpPr>
        <p:grpSpPr>
          <a:xfrm>
            <a:off x="3933342" y="4140317"/>
            <a:ext cx="383632" cy="276449"/>
            <a:chOff x="3933342" y="4315767"/>
            <a:chExt cx="383632" cy="276449"/>
          </a:xfrm>
        </p:grpSpPr>
        <p:sp>
          <p:nvSpPr>
            <p:cNvPr id="11079" name="Google Shape;11079;p1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0" name="Google Shape;11080;p1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1" name="Google Shape;11081;p1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2" name="Google Shape;11082;p1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3" name="Google Shape;11083;p1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4" name="Google Shape;11084;p1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85" name="Google Shape;11085;p18"/>
          <p:cNvGrpSpPr/>
          <p:nvPr/>
        </p:nvGrpSpPr>
        <p:grpSpPr>
          <a:xfrm>
            <a:off x="3441065" y="4127055"/>
            <a:ext cx="337069" cy="302593"/>
            <a:chOff x="3441065" y="4302505"/>
            <a:chExt cx="337069" cy="302593"/>
          </a:xfrm>
        </p:grpSpPr>
        <p:sp>
          <p:nvSpPr>
            <p:cNvPr id="11086" name="Google Shape;11086;p1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7" name="Google Shape;11087;p1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8" name="Google Shape;11088;p1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9" name="Google Shape;11089;p1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0" name="Google Shape;11090;p1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1" name="Google Shape;11091;p1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2" name="Google Shape;11092;p1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3" name="Google Shape;11093;p1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4" name="Google Shape;11094;p1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5" name="Google Shape;11095;p1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6" name="Google Shape;11096;p1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7" name="Google Shape;11097;p1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8" name="Google Shape;11098;p1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99" name="Google Shape;11099;p18"/>
          <p:cNvGrpSpPr/>
          <p:nvPr/>
        </p:nvGrpSpPr>
        <p:grpSpPr>
          <a:xfrm>
            <a:off x="3532345" y="3187185"/>
            <a:ext cx="339328" cy="336274"/>
            <a:chOff x="3532345" y="3362635"/>
            <a:chExt cx="339328" cy="336274"/>
          </a:xfrm>
        </p:grpSpPr>
        <p:sp>
          <p:nvSpPr>
            <p:cNvPr id="11100" name="Google Shape;11100;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1" name="Google Shape;11101;p1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2" name="Google Shape;11102;p1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3" name="Google Shape;11103;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4" name="Google Shape;11104;p1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05" name="Google Shape;11105;p1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06" name="Google Shape;11106;p18"/>
          <p:cNvGrpSpPr/>
          <p:nvPr/>
        </p:nvGrpSpPr>
        <p:grpSpPr>
          <a:xfrm>
            <a:off x="1883955" y="3633250"/>
            <a:ext cx="162873" cy="351445"/>
            <a:chOff x="1883955" y="3808700"/>
            <a:chExt cx="162873" cy="351445"/>
          </a:xfrm>
        </p:grpSpPr>
        <p:sp>
          <p:nvSpPr>
            <p:cNvPr id="11107" name="Google Shape;11107;p1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8" name="Google Shape;11108;p1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09" name="Google Shape;11109;p18"/>
          <p:cNvGrpSpPr/>
          <p:nvPr/>
        </p:nvGrpSpPr>
        <p:grpSpPr>
          <a:xfrm>
            <a:off x="939156" y="3633759"/>
            <a:ext cx="192007" cy="351318"/>
            <a:chOff x="939156" y="3809209"/>
            <a:chExt cx="192007" cy="351318"/>
          </a:xfrm>
        </p:grpSpPr>
        <p:sp>
          <p:nvSpPr>
            <p:cNvPr id="11110" name="Google Shape;11110;p1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1" name="Google Shape;11111;p1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12" name="Google Shape;11112;p18"/>
          <p:cNvGrpSpPr/>
          <p:nvPr/>
        </p:nvGrpSpPr>
        <p:grpSpPr>
          <a:xfrm>
            <a:off x="2306167" y="3634395"/>
            <a:ext cx="193915" cy="349155"/>
            <a:chOff x="2306167" y="3809845"/>
            <a:chExt cx="193915" cy="349155"/>
          </a:xfrm>
        </p:grpSpPr>
        <p:sp>
          <p:nvSpPr>
            <p:cNvPr id="11113" name="Google Shape;11113;p1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4" name="Google Shape;11114;p1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5" name="Google Shape;11115;p1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6" name="Google Shape;11116;p1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7" name="Google Shape;11117;p1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8" name="Google Shape;11118;p1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9" name="Google Shape;11119;p1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20" name="Google Shape;11120;p18"/>
          <p:cNvGrpSpPr/>
          <p:nvPr/>
        </p:nvGrpSpPr>
        <p:grpSpPr>
          <a:xfrm>
            <a:off x="1323901" y="3631723"/>
            <a:ext cx="356343" cy="356757"/>
            <a:chOff x="1323901" y="3807173"/>
            <a:chExt cx="356343" cy="356757"/>
          </a:xfrm>
        </p:grpSpPr>
        <p:sp>
          <p:nvSpPr>
            <p:cNvPr id="11121" name="Google Shape;11121;p1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2" name="Google Shape;11122;p1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3" name="Google Shape;11123;p1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4" name="Google Shape;11124;p1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5" name="Google Shape;11125;p1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6" name="Google Shape;11126;p1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7" name="Google Shape;11127;p1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8" name="Google Shape;11128;p1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9" name="Google Shape;11129;p1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0" name="Google Shape;11130;p1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1" name="Google Shape;11131;p1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2" name="Google Shape;11132;p1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3" name="Google Shape;11133;p1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4" name="Google Shape;11134;p1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5" name="Google Shape;11135;p1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6" name="Google Shape;11136;p1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7" name="Google Shape;11137;p1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8" name="Google Shape;11138;p1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9" name="Google Shape;11139;p1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0" name="Google Shape;11140;p1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1" name="Google Shape;11141;p1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2" name="Google Shape;11142;p1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3" name="Google Shape;11143;p1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4" name="Google Shape;11144;p1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45" name="Google Shape;11145;p1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46" name="Google Shape;11146;p18"/>
          <p:cNvGrpSpPr/>
          <p:nvPr/>
        </p:nvGrpSpPr>
        <p:grpSpPr>
          <a:xfrm>
            <a:off x="859262" y="3178470"/>
            <a:ext cx="306759" cy="351445"/>
            <a:chOff x="859262" y="3353920"/>
            <a:chExt cx="306759" cy="351445"/>
          </a:xfrm>
        </p:grpSpPr>
        <p:sp>
          <p:nvSpPr>
            <p:cNvPr id="11147" name="Google Shape;11147;p1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8" name="Google Shape;11148;p1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9" name="Google Shape;11149;p1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0" name="Google Shape;11150;p1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1" name="Google Shape;11151;p1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52" name="Google Shape;11152;p1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53" name="Google Shape;11153;p18"/>
          <p:cNvGrpSpPr/>
          <p:nvPr/>
        </p:nvGrpSpPr>
        <p:grpSpPr>
          <a:xfrm>
            <a:off x="3967437" y="3661652"/>
            <a:ext cx="364708" cy="295405"/>
            <a:chOff x="3967437" y="3837102"/>
            <a:chExt cx="364708" cy="295405"/>
          </a:xfrm>
        </p:grpSpPr>
        <p:sp>
          <p:nvSpPr>
            <p:cNvPr id="11154" name="Google Shape;11154;p1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5" name="Google Shape;11155;p1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6" name="Google Shape;11156;p1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7" name="Google Shape;11157;p1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8" name="Google Shape;11158;p1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59" name="Google Shape;11159;p1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0" name="Google Shape;11160;p1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1" name="Google Shape;11161;p1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62" name="Google Shape;11162;p18"/>
          <p:cNvGrpSpPr/>
          <p:nvPr/>
        </p:nvGrpSpPr>
        <p:grpSpPr>
          <a:xfrm>
            <a:off x="5811827" y="3631001"/>
            <a:ext cx="283743" cy="308444"/>
            <a:chOff x="5964227" y="3858701"/>
            <a:chExt cx="283743" cy="308444"/>
          </a:xfrm>
        </p:grpSpPr>
        <p:sp>
          <p:nvSpPr>
            <p:cNvPr id="11163" name="Google Shape;11163;p1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4" name="Google Shape;11164;p1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5" name="Google Shape;11165;p1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6" name="Google Shape;11166;p1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7" name="Google Shape;11167;p18"/>
          <p:cNvGrpSpPr/>
          <p:nvPr/>
        </p:nvGrpSpPr>
        <p:grpSpPr>
          <a:xfrm>
            <a:off x="6243508" y="3697623"/>
            <a:ext cx="320372" cy="213602"/>
            <a:chOff x="6395908" y="3873073"/>
            <a:chExt cx="320372" cy="213602"/>
          </a:xfrm>
        </p:grpSpPr>
        <p:sp>
          <p:nvSpPr>
            <p:cNvPr id="11168" name="Google Shape;11168;p1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9" name="Google Shape;11169;p1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0" name="Google Shape;11170;p1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1" name="Google Shape;11171;p1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2" name="Google Shape;11172;p1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3" name="Google Shape;11173;p1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4" name="Google Shape;11174;p1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5" name="Google Shape;11175;p1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6" name="Google Shape;11176;p1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7" name="Google Shape;11177;p1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78" name="Google Shape;11178;p18"/>
          <p:cNvGrpSpPr/>
          <p:nvPr/>
        </p:nvGrpSpPr>
        <p:grpSpPr>
          <a:xfrm>
            <a:off x="7262890" y="3627366"/>
            <a:ext cx="357138" cy="352018"/>
            <a:chOff x="7415290" y="3802816"/>
            <a:chExt cx="357138" cy="352018"/>
          </a:xfrm>
        </p:grpSpPr>
        <p:sp>
          <p:nvSpPr>
            <p:cNvPr id="11179" name="Google Shape;11179;p1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0" name="Google Shape;11180;p1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1" name="Google Shape;11181;p1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2" name="Google Shape;11182;p1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3" name="Google Shape;11183;p1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4" name="Google Shape;11184;p1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5" name="Google Shape;11185;p1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6" name="Google Shape;11186;p1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87" name="Google Shape;11187;p18"/>
          <p:cNvGrpSpPr/>
          <p:nvPr/>
        </p:nvGrpSpPr>
        <p:grpSpPr>
          <a:xfrm>
            <a:off x="6737312" y="3657963"/>
            <a:ext cx="355230" cy="293401"/>
            <a:chOff x="6889712" y="3833413"/>
            <a:chExt cx="355230" cy="293401"/>
          </a:xfrm>
        </p:grpSpPr>
        <p:sp>
          <p:nvSpPr>
            <p:cNvPr id="11188" name="Google Shape;11188;p1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9" name="Google Shape;11189;p1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0" name="Google Shape;11190;p1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1" name="Google Shape;11191;p1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2" name="Google Shape;11192;p1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93" name="Google Shape;11193;p18"/>
          <p:cNvGrpSpPr/>
          <p:nvPr/>
        </p:nvGrpSpPr>
        <p:grpSpPr>
          <a:xfrm>
            <a:off x="7707152" y="3660420"/>
            <a:ext cx="282318" cy="337168"/>
            <a:chOff x="1635875" y="237775"/>
            <a:chExt cx="4370250" cy="5219325"/>
          </a:xfrm>
        </p:grpSpPr>
        <p:sp>
          <p:nvSpPr>
            <p:cNvPr id="11194" name="Google Shape;11194;p1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5" name="Google Shape;11195;p1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96" name="Google Shape;11196;p18"/>
          <p:cNvGrpSpPr/>
          <p:nvPr/>
        </p:nvGrpSpPr>
        <p:grpSpPr>
          <a:xfrm>
            <a:off x="3103963" y="3185690"/>
            <a:ext cx="297886" cy="337578"/>
            <a:chOff x="3103963" y="3361140"/>
            <a:chExt cx="297886" cy="337578"/>
          </a:xfrm>
        </p:grpSpPr>
        <p:sp>
          <p:nvSpPr>
            <p:cNvPr id="11197" name="Google Shape;11197;p1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8" name="Google Shape;11198;p1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9" name="Google Shape;11199;p1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0" name="Google Shape;11200;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1" name="Google Shape;11201;p1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2" name="Google Shape;11202;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3" name="Google Shape;11203;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4" name="Google Shape;11204;p1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5" name="Google Shape;11205;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6" name="Google Shape;11206;p1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7" name="Google Shape;11207;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8" name="Google Shape;11208;p1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9" name="Google Shape;11209;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0" name="Google Shape;11210;p1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1" name="Google Shape;11211;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2" name="Google Shape;11212;p1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3" name="Google Shape;11213;p1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4" name="Google Shape;11214;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5" name="Google Shape;11215;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6" name="Google Shape;11216;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7" name="Google Shape;11217;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8" name="Google Shape;11218;p1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9" name="Google Shape;11219;p1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0" name="Google Shape;11220;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1" name="Google Shape;11221;p18"/>
          <p:cNvGrpSpPr/>
          <p:nvPr/>
        </p:nvGrpSpPr>
        <p:grpSpPr>
          <a:xfrm>
            <a:off x="2667821" y="3185658"/>
            <a:ext cx="273046" cy="337801"/>
            <a:chOff x="2667821" y="3361108"/>
            <a:chExt cx="273046" cy="337801"/>
          </a:xfrm>
        </p:grpSpPr>
        <p:sp>
          <p:nvSpPr>
            <p:cNvPr id="11222" name="Google Shape;11222;p1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3" name="Google Shape;11223;p1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4" name="Google Shape;11224;p1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5" name="Google Shape;11225;p1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6" name="Google Shape;11226;p1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7" name="Google Shape;11227;p1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8" name="Google Shape;11228;p1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9" name="Google Shape;11229;p1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0" name="Google Shape;11230;p1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1" name="Google Shape;11231;p1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2" name="Google Shape;11232;p1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3" name="Google Shape;11233;p1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4" name="Google Shape;11234;p1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5" name="Google Shape;11235;p1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6" name="Google Shape;11236;p1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7" name="Google Shape;11237;p1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8" name="Google Shape;11238;p1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9" name="Google Shape;11239;p1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0" name="Google Shape;11240;p1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41" name="Google Shape;11241;p18"/>
          <p:cNvGrpSpPr/>
          <p:nvPr/>
        </p:nvGrpSpPr>
        <p:grpSpPr>
          <a:xfrm>
            <a:off x="2212469" y="3184863"/>
            <a:ext cx="282715" cy="338660"/>
            <a:chOff x="2212469" y="3360313"/>
            <a:chExt cx="282715" cy="338660"/>
          </a:xfrm>
        </p:grpSpPr>
        <p:sp>
          <p:nvSpPr>
            <p:cNvPr id="11242" name="Google Shape;11242;p1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3" name="Google Shape;11243;p1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4" name="Google Shape;11244;p1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45" name="Google Shape;11245;p18"/>
          <p:cNvGrpSpPr/>
          <p:nvPr/>
        </p:nvGrpSpPr>
        <p:grpSpPr>
          <a:xfrm>
            <a:off x="1768821" y="3185658"/>
            <a:ext cx="278739" cy="339073"/>
            <a:chOff x="1768821" y="3361108"/>
            <a:chExt cx="278739" cy="339073"/>
          </a:xfrm>
        </p:grpSpPr>
        <p:sp>
          <p:nvSpPr>
            <p:cNvPr id="11246" name="Google Shape;11246;p1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7" name="Google Shape;11247;p1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8" name="Google Shape;11248;p1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9" name="Google Shape;11249;p1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0" name="Google Shape;11250;p1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1" name="Google Shape;11251;p1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2" name="Google Shape;11252;p1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3" name="Google Shape;11253;p1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4" name="Google Shape;11254;p1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5" name="Google Shape;11255;p1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6" name="Google Shape;11256;p1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57" name="Google Shape;11257;p18"/>
          <p:cNvGrpSpPr/>
          <p:nvPr/>
        </p:nvGrpSpPr>
        <p:grpSpPr>
          <a:xfrm>
            <a:off x="5337883" y="3161423"/>
            <a:ext cx="307141" cy="376826"/>
            <a:chOff x="5337883" y="3336873"/>
            <a:chExt cx="307141" cy="376826"/>
          </a:xfrm>
        </p:grpSpPr>
        <p:sp>
          <p:nvSpPr>
            <p:cNvPr id="11258" name="Google Shape;11258;p1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9" name="Google Shape;11259;p1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60" name="Google Shape;11260;p18"/>
          <p:cNvGrpSpPr/>
          <p:nvPr/>
        </p:nvGrpSpPr>
        <p:grpSpPr>
          <a:xfrm>
            <a:off x="4883835" y="3161805"/>
            <a:ext cx="323425" cy="377557"/>
            <a:chOff x="4883835" y="3337255"/>
            <a:chExt cx="323425" cy="377557"/>
          </a:xfrm>
        </p:grpSpPr>
        <p:sp>
          <p:nvSpPr>
            <p:cNvPr id="11261" name="Google Shape;11261;p1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2" name="Google Shape;11262;p1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3" name="Google Shape;11263;p1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64" name="Google Shape;11264;p18"/>
          <p:cNvGrpSpPr/>
          <p:nvPr/>
        </p:nvGrpSpPr>
        <p:grpSpPr>
          <a:xfrm>
            <a:off x="6193310" y="3231839"/>
            <a:ext cx="352590" cy="237488"/>
            <a:chOff x="6193310" y="3407289"/>
            <a:chExt cx="352590" cy="237488"/>
          </a:xfrm>
        </p:grpSpPr>
        <p:sp>
          <p:nvSpPr>
            <p:cNvPr id="11265" name="Google Shape;11265;p1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6" name="Google Shape;11266;p1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7" name="Google Shape;11267;p1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8" name="Google Shape;11268;p1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9" name="Google Shape;11269;p1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70" name="Google Shape;11270;p18"/>
          <p:cNvGrpSpPr/>
          <p:nvPr/>
        </p:nvGrpSpPr>
        <p:grpSpPr>
          <a:xfrm>
            <a:off x="6637117" y="3222393"/>
            <a:ext cx="353735" cy="254504"/>
            <a:chOff x="6637117" y="3397843"/>
            <a:chExt cx="353735" cy="254504"/>
          </a:xfrm>
        </p:grpSpPr>
        <p:sp>
          <p:nvSpPr>
            <p:cNvPr id="11271" name="Google Shape;11271;p1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2" name="Google Shape;11272;p1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3" name="Google Shape;11273;p1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4" name="Google Shape;11274;p1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5" name="Google Shape;11275;p1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6" name="Google Shape;11276;p1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77" name="Google Shape;11277;p18"/>
          <p:cNvGrpSpPr/>
          <p:nvPr/>
        </p:nvGrpSpPr>
        <p:grpSpPr>
          <a:xfrm>
            <a:off x="7075994" y="3174081"/>
            <a:ext cx="360637" cy="352336"/>
            <a:chOff x="7075994" y="3349531"/>
            <a:chExt cx="360637" cy="352336"/>
          </a:xfrm>
        </p:grpSpPr>
        <p:sp>
          <p:nvSpPr>
            <p:cNvPr id="11278" name="Google Shape;11278;p1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9" name="Google Shape;11279;p1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0" name="Google Shape;11280;p1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1" name="Google Shape;11281;p1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2" name="Google Shape;11282;p1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3" name="Google Shape;11283;p1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4" name="Google Shape;11284;p1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5" name="Google Shape;11285;p18"/>
          <p:cNvGrpSpPr/>
          <p:nvPr/>
        </p:nvGrpSpPr>
        <p:grpSpPr>
          <a:xfrm>
            <a:off x="7651983" y="3173731"/>
            <a:ext cx="107183" cy="352399"/>
            <a:chOff x="7651983" y="3349181"/>
            <a:chExt cx="107183" cy="352399"/>
          </a:xfrm>
        </p:grpSpPr>
        <p:sp>
          <p:nvSpPr>
            <p:cNvPr id="11286" name="Google Shape;11286;p1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7" name="Google Shape;11287;p1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8" name="Google Shape;11288;p18"/>
          <p:cNvGrpSpPr/>
          <p:nvPr/>
        </p:nvGrpSpPr>
        <p:grpSpPr>
          <a:xfrm>
            <a:off x="7973468" y="3206872"/>
            <a:ext cx="352590" cy="287072"/>
            <a:chOff x="7973468" y="3382322"/>
            <a:chExt cx="352590" cy="287072"/>
          </a:xfrm>
        </p:grpSpPr>
        <p:sp>
          <p:nvSpPr>
            <p:cNvPr id="11289" name="Google Shape;11289;p1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0" name="Google Shape;11290;p1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1" name="Google Shape;11291;p1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2" name="Google Shape;11292;p1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3" name="Google Shape;11293;p1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4" name="Google Shape;11294;p1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5" name="Google Shape;11295;p1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6" name="Google Shape;11296;p1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7" name="Google Shape;11297;p1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8" name="Google Shape;11298;p1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9" name="Google Shape;11299;p1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0" name="Google Shape;11300;p1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01" name="Google Shape;11301;p1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Creative Process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1302" name="Google Shape;11302;p1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Performing Arts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06"/>
        <p:cNvGrpSpPr/>
        <p:nvPr/>
      </p:nvGrpSpPr>
      <p:grpSpPr>
        <a:xfrm>
          <a:off x="0" y="0"/>
          <a:ext cx="0" cy="0"/>
          <a:chOff x="0" y="0"/>
          <a:chExt cx="0" cy="0"/>
        </a:xfrm>
      </p:grpSpPr>
      <p:grpSp>
        <p:nvGrpSpPr>
          <p:cNvPr id="11307" name="Google Shape;11307;p19"/>
          <p:cNvGrpSpPr/>
          <p:nvPr/>
        </p:nvGrpSpPr>
        <p:grpSpPr>
          <a:xfrm>
            <a:off x="849677" y="1576858"/>
            <a:ext cx="347872" cy="347488"/>
            <a:chOff x="849677" y="1500658"/>
            <a:chExt cx="347872" cy="347488"/>
          </a:xfrm>
        </p:grpSpPr>
        <p:sp>
          <p:nvSpPr>
            <p:cNvPr id="11308" name="Google Shape;11308;p1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9" name="Google Shape;11309;p1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0" name="Google Shape;11310;p1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1" name="Google Shape;11311;p1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2" name="Google Shape;11312;p1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3" name="Google Shape;11313;p1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4" name="Google Shape;11314;p19"/>
          <p:cNvGrpSpPr/>
          <p:nvPr/>
        </p:nvGrpSpPr>
        <p:grpSpPr>
          <a:xfrm>
            <a:off x="1415853" y="1576858"/>
            <a:ext cx="315872" cy="347488"/>
            <a:chOff x="1415853" y="1500658"/>
            <a:chExt cx="315872" cy="347488"/>
          </a:xfrm>
        </p:grpSpPr>
        <p:sp>
          <p:nvSpPr>
            <p:cNvPr id="11315" name="Google Shape;11315;p1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6" name="Google Shape;11316;p1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7" name="Google Shape;11317;p1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8" name="Google Shape;11318;p1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9" name="Google Shape;11319;p19"/>
          <p:cNvGrpSpPr/>
          <p:nvPr/>
        </p:nvGrpSpPr>
        <p:grpSpPr>
          <a:xfrm>
            <a:off x="4697389" y="1576858"/>
            <a:ext cx="347520" cy="347104"/>
            <a:chOff x="4697389" y="1500658"/>
            <a:chExt cx="347520" cy="347104"/>
          </a:xfrm>
        </p:grpSpPr>
        <p:sp>
          <p:nvSpPr>
            <p:cNvPr id="11320" name="Google Shape;11320;p1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1" name="Google Shape;11321;p1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2" name="Google Shape;11322;p1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23" name="Google Shape;11323;p19"/>
          <p:cNvGrpSpPr/>
          <p:nvPr/>
        </p:nvGrpSpPr>
        <p:grpSpPr>
          <a:xfrm>
            <a:off x="3603533" y="2041146"/>
            <a:ext cx="347520" cy="353760"/>
            <a:chOff x="3603533" y="1964946"/>
            <a:chExt cx="347520" cy="353760"/>
          </a:xfrm>
        </p:grpSpPr>
        <p:sp>
          <p:nvSpPr>
            <p:cNvPr id="11324" name="Google Shape;11324;p1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5" name="Google Shape;11325;p1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6" name="Google Shape;11326;p1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27" name="Google Shape;11327;p19"/>
          <p:cNvGrpSpPr/>
          <p:nvPr/>
        </p:nvGrpSpPr>
        <p:grpSpPr>
          <a:xfrm>
            <a:off x="1950765" y="2040538"/>
            <a:ext cx="357792" cy="352448"/>
            <a:chOff x="1950765" y="1964338"/>
            <a:chExt cx="357792" cy="352448"/>
          </a:xfrm>
        </p:grpSpPr>
        <p:sp>
          <p:nvSpPr>
            <p:cNvPr id="11328" name="Google Shape;11328;p1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9" name="Google Shape;11329;p1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0" name="Google Shape;11330;p1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1" name="Google Shape;11331;p1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32" name="Google Shape;11332;p19"/>
          <p:cNvGrpSpPr/>
          <p:nvPr/>
        </p:nvGrpSpPr>
        <p:grpSpPr>
          <a:xfrm>
            <a:off x="7435629" y="2040890"/>
            <a:ext cx="367712" cy="353248"/>
            <a:chOff x="7435629" y="1964690"/>
            <a:chExt cx="367712" cy="353248"/>
          </a:xfrm>
        </p:grpSpPr>
        <p:sp>
          <p:nvSpPr>
            <p:cNvPr id="11333" name="Google Shape;11333;p1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4" name="Google Shape;11334;p1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5" name="Google Shape;11335;p1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6" name="Google Shape;11336;p1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37" name="Google Shape;11337;p19"/>
          <p:cNvGrpSpPr/>
          <p:nvPr/>
        </p:nvGrpSpPr>
        <p:grpSpPr>
          <a:xfrm>
            <a:off x="2512749" y="2041242"/>
            <a:ext cx="333024" cy="352896"/>
            <a:chOff x="2512749" y="1965042"/>
            <a:chExt cx="333024" cy="352896"/>
          </a:xfrm>
        </p:grpSpPr>
        <p:sp>
          <p:nvSpPr>
            <p:cNvPr id="11338" name="Google Shape;11338;p1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9" name="Google Shape;11339;p1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0" name="Google Shape;11340;p1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1" name="Google Shape;11341;p1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2" name="Google Shape;11342;p1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43" name="Google Shape;11343;p19"/>
          <p:cNvGrpSpPr/>
          <p:nvPr/>
        </p:nvGrpSpPr>
        <p:grpSpPr>
          <a:xfrm>
            <a:off x="1398317" y="2057978"/>
            <a:ext cx="365792" cy="335392"/>
            <a:chOff x="1398317" y="1981778"/>
            <a:chExt cx="365792" cy="335392"/>
          </a:xfrm>
        </p:grpSpPr>
        <p:sp>
          <p:nvSpPr>
            <p:cNvPr id="11344" name="Google Shape;11344;p1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5" name="Google Shape;11345;p1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6" name="Google Shape;11346;p1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7" name="Google Shape;11347;p1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8" name="Google Shape;11348;p1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9" name="Google Shape;11349;p1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50" name="Google Shape;11350;p19"/>
          <p:cNvGrpSpPr/>
          <p:nvPr/>
        </p:nvGrpSpPr>
        <p:grpSpPr>
          <a:xfrm>
            <a:off x="3052237" y="2079770"/>
            <a:ext cx="353600" cy="314752"/>
            <a:chOff x="3052237" y="2003570"/>
            <a:chExt cx="353600" cy="314752"/>
          </a:xfrm>
        </p:grpSpPr>
        <p:sp>
          <p:nvSpPr>
            <p:cNvPr id="11351" name="Google Shape;11351;p1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2" name="Google Shape;11352;p1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3" name="Google Shape;11353;p1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54" name="Google Shape;11354;p19"/>
          <p:cNvGrpSpPr/>
          <p:nvPr/>
        </p:nvGrpSpPr>
        <p:grpSpPr>
          <a:xfrm>
            <a:off x="1404013" y="3034266"/>
            <a:ext cx="368096" cy="223968"/>
            <a:chOff x="1404013" y="2958066"/>
            <a:chExt cx="368096" cy="223968"/>
          </a:xfrm>
        </p:grpSpPr>
        <p:sp>
          <p:nvSpPr>
            <p:cNvPr id="11355" name="Google Shape;11355;p1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6" name="Google Shape;11356;p1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57" name="Google Shape;11357;p19"/>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8" name="Google Shape;11358;p19"/>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59" name="Google Shape;11359;p19"/>
          <p:cNvGrpSpPr/>
          <p:nvPr/>
        </p:nvGrpSpPr>
        <p:grpSpPr>
          <a:xfrm>
            <a:off x="1951149" y="2961402"/>
            <a:ext cx="370368" cy="367328"/>
            <a:chOff x="1951149" y="2885202"/>
            <a:chExt cx="370368" cy="367328"/>
          </a:xfrm>
        </p:grpSpPr>
        <p:sp>
          <p:nvSpPr>
            <p:cNvPr id="11360" name="Google Shape;11360;p1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1" name="Google Shape;11361;p1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2" name="Google Shape;11362;p1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3" name="Google Shape;11363;p19"/>
          <p:cNvGrpSpPr/>
          <p:nvPr/>
        </p:nvGrpSpPr>
        <p:grpSpPr>
          <a:xfrm>
            <a:off x="2501677" y="2982362"/>
            <a:ext cx="367328" cy="327296"/>
            <a:chOff x="2501677" y="2906162"/>
            <a:chExt cx="367328" cy="327296"/>
          </a:xfrm>
        </p:grpSpPr>
        <p:sp>
          <p:nvSpPr>
            <p:cNvPr id="11364" name="Google Shape;11364;p1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5" name="Google Shape;11365;p1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6" name="Google Shape;11366;p1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67" name="Google Shape;11367;p19"/>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68" name="Google Shape;11368;p19"/>
          <p:cNvGrpSpPr/>
          <p:nvPr/>
        </p:nvGrpSpPr>
        <p:grpSpPr>
          <a:xfrm>
            <a:off x="3050317" y="2969914"/>
            <a:ext cx="367712" cy="354240"/>
            <a:chOff x="3050317" y="2893714"/>
            <a:chExt cx="367712" cy="354240"/>
          </a:xfrm>
        </p:grpSpPr>
        <p:sp>
          <p:nvSpPr>
            <p:cNvPr id="11369" name="Google Shape;11369;p1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0" name="Google Shape;11370;p1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71" name="Google Shape;11371;p19"/>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2" name="Google Shape;11372;p19"/>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73" name="Google Shape;11373;p19"/>
          <p:cNvGrpSpPr/>
          <p:nvPr/>
        </p:nvGrpSpPr>
        <p:grpSpPr>
          <a:xfrm>
            <a:off x="7531277" y="2962554"/>
            <a:ext cx="185184" cy="367296"/>
            <a:chOff x="7531277" y="2886354"/>
            <a:chExt cx="185184" cy="367296"/>
          </a:xfrm>
        </p:grpSpPr>
        <p:sp>
          <p:nvSpPr>
            <p:cNvPr id="11374" name="Google Shape;11374;p1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5" name="Google Shape;11375;p1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6" name="Google Shape;11376;p1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7" name="Google Shape;11377;p19"/>
          <p:cNvGrpSpPr/>
          <p:nvPr/>
        </p:nvGrpSpPr>
        <p:grpSpPr>
          <a:xfrm>
            <a:off x="6926637" y="2962938"/>
            <a:ext cx="297184" cy="367296"/>
            <a:chOff x="6926637" y="2886738"/>
            <a:chExt cx="297184" cy="367296"/>
          </a:xfrm>
        </p:grpSpPr>
        <p:sp>
          <p:nvSpPr>
            <p:cNvPr id="11378" name="Google Shape;11378;p1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9" name="Google Shape;11379;p1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0" name="Google Shape;11380;p1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81" name="Google Shape;11381;p19"/>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2" name="Google Shape;11382;p19"/>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83" name="Google Shape;11383;p19"/>
          <p:cNvGrpSpPr/>
          <p:nvPr/>
        </p:nvGrpSpPr>
        <p:grpSpPr>
          <a:xfrm>
            <a:off x="6340653" y="2962554"/>
            <a:ext cx="370368" cy="368064"/>
            <a:chOff x="6340653" y="2886354"/>
            <a:chExt cx="370368" cy="368064"/>
          </a:xfrm>
        </p:grpSpPr>
        <p:sp>
          <p:nvSpPr>
            <p:cNvPr id="11384" name="Google Shape;11384;p1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5" name="Google Shape;11385;p1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6" name="Google Shape;11386;p1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7" name="Google Shape;11387;p1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8" name="Google Shape;11388;p1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9" name="Google Shape;11389;p1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0" name="Google Shape;11390;p19"/>
          <p:cNvGrpSpPr/>
          <p:nvPr/>
        </p:nvGrpSpPr>
        <p:grpSpPr>
          <a:xfrm>
            <a:off x="5246797" y="2057626"/>
            <a:ext cx="354752" cy="336512"/>
            <a:chOff x="5246797" y="1981426"/>
            <a:chExt cx="354752" cy="336512"/>
          </a:xfrm>
        </p:grpSpPr>
        <p:sp>
          <p:nvSpPr>
            <p:cNvPr id="11391" name="Google Shape;11391;p1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2" name="Google Shape;11392;p1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3" name="Google Shape;11393;p19"/>
          <p:cNvGrpSpPr/>
          <p:nvPr/>
        </p:nvGrpSpPr>
        <p:grpSpPr>
          <a:xfrm>
            <a:off x="4148749" y="2178266"/>
            <a:ext cx="355136" cy="216256"/>
            <a:chOff x="4148749" y="2102066"/>
            <a:chExt cx="355136" cy="216256"/>
          </a:xfrm>
        </p:grpSpPr>
        <p:sp>
          <p:nvSpPr>
            <p:cNvPr id="11394" name="Google Shape;11394;p1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5" name="Google Shape;11395;p1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6" name="Google Shape;11396;p19"/>
          <p:cNvGrpSpPr/>
          <p:nvPr/>
        </p:nvGrpSpPr>
        <p:grpSpPr>
          <a:xfrm>
            <a:off x="5794669" y="2077626"/>
            <a:ext cx="354752" cy="315360"/>
            <a:chOff x="5794669" y="2001426"/>
            <a:chExt cx="354752" cy="315360"/>
          </a:xfrm>
        </p:grpSpPr>
        <p:sp>
          <p:nvSpPr>
            <p:cNvPr id="11397" name="Google Shape;11397;p1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8" name="Google Shape;11398;p1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9" name="Google Shape;11399;p19"/>
          <p:cNvGrpSpPr/>
          <p:nvPr/>
        </p:nvGrpSpPr>
        <p:grpSpPr>
          <a:xfrm>
            <a:off x="6345229" y="2106042"/>
            <a:ext cx="352832" cy="289216"/>
            <a:chOff x="6345229" y="2029842"/>
            <a:chExt cx="352832" cy="289216"/>
          </a:xfrm>
        </p:grpSpPr>
        <p:sp>
          <p:nvSpPr>
            <p:cNvPr id="11400" name="Google Shape;11400;p1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1" name="Google Shape;11401;p1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2" name="Google Shape;11402;p19"/>
          <p:cNvGrpSpPr/>
          <p:nvPr/>
        </p:nvGrpSpPr>
        <p:grpSpPr>
          <a:xfrm>
            <a:off x="4697389" y="2112538"/>
            <a:ext cx="354752" cy="281984"/>
            <a:chOff x="4697389" y="2036338"/>
            <a:chExt cx="354752" cy="281984"/>
          </a:xfrm>
        </p:grpSpPr>
        <p:sp>
          <p:nvSpPr>
            <p:cNvPr id="11403" name="Google Shape;11403;p1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4" name="Google Shape;11404;p1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5" name="Google Shape;11405;p19"/>
          <p:cNvGrpSpPr/>
          <p:nvPr/>
        </p:nvGrpSpPr>
        <p:grpSpPr>
          <a:xfrm>
            <a:off x="1404013" y="2500954"/>
            <a:ext cx="353600" cy="354944"/>
            <a:chOff x="1404013" y="2424754"/>
            <a:chExt cx="353600" cy="354944"/>
          </a:xfrm>
        </p:grpSpPr>
        <p:sp>
          <p:nvSpPr>
            <p:cNvPr id="11406" name="Google Shape;11406;p1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7" name="Google Shape;11407;p1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8" name="Google Shape;11408;p1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9" name="Google Shape;11409;p1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0" name="Google Shape;11410;p1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1" name="Google Shape;11411;p19"/>
          <p:cNvGrpSpPr/>
          <p:nvPr/>
        </p:nvGrpSpPr>
        <p:grpSpPr>
          <a:xfrm>
            <a:off x="854253" y="2504474"/>
            <a:ext cx="355104" cy="351040"/>
            <a:chOff x="854253" y="2428274"/>
            <a:chExt cx="355104" cy="351040"/>
          </a:xfrm>
        </p:grpSpPr>
        <p:sp>
          <p:nvSpPr>
            <p:cNvPr id="11412" name="Google Shape;11412;p1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3" name="Google Shape;11413;p1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4" name="Google Shape;11414;p19"/>
          <p:cNvGrpSpPr/>
          <p:nvPr/>
        </p:nvGrpSpPr>
        <p:grpSpPr>
          <a:xfrm>
            <a:off x="6896909" y="2517146"/>
            <a:ext cx="354752" cy="275904"/>
            <a:chOff x="6896909" y="2440946"/>
            <a:chExt cx="354752" cy="275904"/>
          </a:xfrm>
        </p:grpSpPr>
        <p:sp>
          <p:nvSpPr>
            <p:cNvPr id="11415" name="Google Shape;11415;p1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6" name="Google Shape;11416;p1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17" name="Google Shape;11417;p19"/>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18" name="Google Shape;11418;p19"/>
          <p:cNvGrpSpPr/>
          <p:nvPr/>
        </p:nvGrpSpPr>
        <p:grpSpPr>
          <a:xfrm>
            <a:off x="5265069" y="2500954"/>
            <a:ext cx="321984" cy="354560"/>
            <a:chOff x="5265069" y="2424754"/>
            <a:chExt cx="321984" cy="354560"/>
          </a:xfrm>
        </p:grpSpPr>
        <p:sp>
          <p:nvSpPr>
            <p:cNvPr id="11419" name="Google Shape;11419;p1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0" name="Google Shape;11420;p1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1" name="Google Shape;11421;p19"/>
          <p:cNvGrpSpPr/>
          <p:nvPr/>
        </p:nvGrpSpPr>
        <p:grpSpPr>
          <a:xfrm>
            <a:off x="4150669" y="2542970"/>
            <a:ext cx="355104" cy="259584"/>
            <a:chOff x="4150669" y="2466770"/>
            <a:chExt cx="355104" cy="259584"/>
          </a:xfrm>
        </p:grpSpPr>
        <p:sp>
          <p:nvSpPr>
            <p:cNvPr id="11422" name="Google Shape;11422;p1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3" name="Google Shape;11423;p1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4" name="Google Shape;11424;p1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5" name="Google Shape;11425;p1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6" name="Google Shape;11426;p19"/>
          <p:cNvGrpSpPr/>
          <p:nvPr/>
        </p:nvGrpSpPr>
        <p:grpSpPr>
          <a:xfrm>
            <a:off x="4699693" y="2501146"/>
            <a:ext cx="354336" cy="353984"/>
            <a:chOff x="4699693" y="2424946"/>
            <a:chExt cx="354336" cy="353984"/>
          </a:xfrm>
        </p:grpSpPr>
        <p:sp>
          <p:nvSpPr>
            <p:cNvPr id="11427" name="Google Shape;11427;p1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8" name="Google Shape;11428;p1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29" name="Google Shape;11429;p19"/>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0" name="Google Shape;11430;p19"/>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31" name="Google Shape;11431;p19"/>
          <p:cNvGrpSpPr/>
          <p:nvPr/>
        </p:nvGrpSpPr>
        <p:grpSpPr>
          <a:xfrm>
            <a:off x="1953037" y="2628442"/>
            <a:ext cx="355136" cy="227072"/>
            <a:chOff x="1953037" y="2552242"/>
            <a:chExt cx="355136" cy="227072"/>
          </a:xfrm>
        </p:grpSpPr>
        <p:sp>
          <p:nvSpPr>
            <p:cNvPr id="11432" name="Google Shape;11432;p1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3" name="Google Shape;11433;p1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34" name="Google Shape;11434;p19"/>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35" name="Google Shape;11435;p19"/>
          <p:cNvGrpSpPr/>
          <p:nvPr/>
        </p:nvGrpSpPr>
        <p:grpSpPr>
          <a:xfrm>
            <a:off x="2500941" y="2603418"/>
            <a:ext cx="355104" cy="250944"/>
            <a:chOff x="2500941" y="2527218"/>
            <a:chExt cx="355104" cy="250944"/>
          </a:xfrm>
        </p:grpSpPr>
        <p:sp>
          <p:nvSpPr>
            <p:cNvPr id="11436" name="Google Shape;11436;p1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7" name="Google Shape;11437;p1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8" name="Google Shape;11438;p1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9" name="Google Shape;11439;p1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0" name="Google Shape;11440;p1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41" name="Google Shape;11441;p19"/>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42" name="Google Shape;11442;p19"/>
          <p:cNvGrpSpPr/>
          <p:nvPr/>
        </p:nvGrpSpPr>
        <p:grpSpPr>
          <a:xfrm>
            <a:off x="7993805" y="2503322"/>
            <a:ext cx="356256" cy="351808"/>
            <a:chOff x="7993805" y="2427122"/>
            <a:chExt cx="356256" cy="351808"/>
          </a:xfrm>
        </p:grpSpPr>
        <p:sp>
          <p:nvSpPr>
            <p:cNvPr id="11443" name="Google Shape;11443;p1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4" name="Google Shape;11444;p1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5" name="Google Shape;11445;p1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46" name="Google Shape;11446;p19"/>
          <p:cNvGrpSpPr/>
          <p:nvPr/>
        </p:nvGrpSpPr>
        <p:grpSpPr>
          <a:xfrm>
            <a:off x="878637" y="2041210"/>
            <a:ext cx="308640" cy="353312"/>
            <a:chOff x="878637" y="1965010"/>
            <a:chExt cx="308640" cy="353312"/>
          </a:xfrm>
        </p:grpSpPr>
        <p:sp>
          <p:nvSpPr>
            <p:cNvPr id="11447" name="Google Shape;11447;p1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8" name="Google Shape;11448;p1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9" name="Google Shape;11449;p1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0" name="Google Shape;11450;p19"/>
          <p:cNvGrpSpPr/>
          <p:nvPr/>
        </p:nvGrpSpPr>
        <p:grpSpPr>
          <a:xfrm>
            <a:off x="6896141" y="2040922"/>
            <a:ext cx="348256" cy="352448"/>
            <a:chOff x="6896141" y="1964722"/>
            <a:chExt cx="348256" cy="352448"/>
          </a:xfrm>
        </p:grpSpPr>
        <p:sp>
          <p:nvSpPr>
            <p:cNvPr id="11451" name="Google Shape;11451;p1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2" name="Google Shape;11452;p1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3" name="Google Shape;11453;p1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4" name="Google Shape;11454;p19"/>
          <p:cNvGrpSpPr/>
          <p:nvPr/>
        </p:nvGrpSpPr>
        <p:grpSpPr>
          <a:xfrm>
            <a:off x="7989997" y="2091578"/>
            <a:ext cx="355136" cy="303328"/>
            <a:chOff x="7989997" y="2015378"/>
            <a:chExt cx="355136" cy="303328"/>
          </a:xfrm>
        </p:grpSpPr>
        <p:sp>
          <p:nvSpPr>
            <p:cNvPr id="11455" name="Google Shape;11455;p1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6" name="Google Shape;11456;p1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7" name="Google Shape;11457;p1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8" name="Google Shape;11458;p19"/>
          <p:cNvGrpSpPr/>
          <p:nvPr/>
        </p:nvGrpSpPr>
        <p:grpSpPr>
          <a:xfrm>
            <a:off x="3598221" y="1585562"/>
            <a:ext cx="348640" cy="330784"/>
            <a:chOff x="3598221" y="1509362"/>
            <a:chExt cx="348640" cy="330784"/>
          </a:xfrm>
        </p:grpSpPr>
        <p:sp>
          <p:nvSpPr>
            <p:cNvPr id="11459" name="Google Shape;11459;p1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0" name="Google Shape;11460;p1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1" name="Google Shape;11461;p1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2" name="Google Shape;11462;p1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3" name="Google Shape;11463;p19"/>
          <p:cNvGrpSpPr/>
          <p:nvPr/>
        </p:nvGrpSpPr>
        <p:grpSpPr>
          <a:xfrm>
            <a:off x="5246797" y="1576858"/>
            <a:ext cx="347872" cy="347488"/>
            <a:chOff x="5246797" y="1500658"/>
            <a:chExt cx="347872" cy="347488"/>
          </a:xfrm>
        </p:grpSpPr>
        <p:sp>
          <p:nvSpPr>
            <p:cNvPr id="11464" name="Google Shape;11464;p1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5" name="Google Shape;11465;p1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6" name="Google Shape;11466;p1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7" name="Google Shape;11467;p1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8" name="Google Shape;11468;p19"/>
          <p:cNvGrpSpPr/>
          <p:nvPr/>
        </p:nvGrpSpPr>
        <p:grpSpPr>
          <a:xfrm>
            <a:off x="5796589" y="1576858"/>
            <a:ext cx="349024" cy="346752"/>
            <a:chOff x="5796589" y="1500658"/>
            <a:chExt cx="349024" cy="346752"/>
          </a:xfrm>
        </p:grpSpPr>
        <p:sp>
          <p:nvSpPr>
            <p:cNvPr id="11469" name="Google Shape;11469;p1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70" name="Google Shape;11470;p19"/>
            <p:cNvGrpSpPr/>
            <p:nvPr/>
          </p:nvGrpSpPr>
          <p:grpSpPr>
            <a:xfrm>
              <a:off x="5796589" y="1500658"/>
              <a:ext cx="349024" cy="346752"/>
              <a:chOff x="5796589" y="1500658"/>
              <a:chExt cx="349024" cy="346752"/>
            </a:xfrm>
          </p:grpSpPr>
          <p:sp>
            <p:nvSpPr>
              <p:cNvPr id="11471" name="Google Shape;11471;p1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2" name="Google Shape;11472;p1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3" name="Google Shape;11473;p1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4" name="Google Shape;11474;p1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475" name="Google Shape;11475;p19"/>
          <p:cNvGrpSpPr/>
          <p:nvPr/>
        </p:nvGrpSpPr>
        <p:grpSpPr>
          <a:xfrm>
            <a:off x="6895373" y="1578778"/>
            <a:ext cx="348640" cy="343296"/>
            <a:chOff x="6895373" y="1502578"/>
            <a:chExt cx="348640" cy="343296"/>
          </a:xfrm>
        </p:grpSpPr>
        <p:sp>
          <p:nvSpPr>
            <p:cNvPr id="11476" name="Google Shape;11476;p1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7" name="Google Shape;11477;p1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8" name="Google Shape;11478;p1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79" name="Google Shape;11479;p19"/>
          <p:cNvGrpSpPr/>
          <p:nvPr/>
        </p:nvGrpSpPr>
        <p:grpSpPr>
          <a:xfrm>
            <a:off x="4147597" y="1581658"/>
            <a:ext cx="347904" cy="336992"/>
            <a:chOff x="4147597" y="1505458"/>
            <a:chExt cx="347904" cy="336992"/>
          </a:xfrm>
        </p:grpSpPr>
        <p:sp>
          <p:nvSpPr>
            <p:cNvPr id="11480" name="Google Shape;11480;p1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1" name="Google Shape;11481;p1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2" name="Google Shape;11482;p1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3" name="Google Shape;11483;p1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4" name="Google Shape;11484;p1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5" name="Google Shape;11485;p1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6" name="Google Shape;11486;p1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87" name="Google Shape;11487;p19"/>
          <p:cNvGrpSpPr/>
          <p:nvPr/>
        </p:nvGrpSpPr>
        <p:grpSpPr>
          <a:xfrm>
            <a:off x="2499405" y="1576090"/>
            <a:ext cx="347488" cy="348256"/>
            <a:chOff x="2499405" y="1499890"/>
            <a:chExt cx="347488" cy="348256"/>
          </a:xfrm>
        </p:grpSpPr>
        <p:sp>
          <p:nvSpPr>
            <p:cNvPr id="11488" name="Google Shape;11488;p1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9" name="Google Shape;11489;p1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0" name="Google Shape;11490;p1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1" name="Google Shape;11491;p1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2" name="Google Shape;11492;p1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93" name="Google Shape;11493;p19"/>
          <p:cNvGrpSpPr/>
          <p:nvPr/>
        </p:nvGrpSpPr>
        <p:grpSpPr>
          <a:xfrm>
            <a:off x="1956845" y="1576698"/>
            <a:ext cx="331520" cy="348032"/>
            <a:chOff x="1956845" y="1500498"/>
            <a:chExt cx="331520" cy="348032"/>
          </a:xfrm>
        </p:grpSpPr>
        <p:sp>
          <p:nvSpPr>
            <p:cNvPr id="11494" name="Google Shape;11494;p1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5" name="Google Shape;11495;p1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6" name="Google Shape;11496;p1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7" name="Google Shape;11497;p1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8" name="Google Shape;11498;p1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9" name="Google Shape;11499;p1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0" name="Google Shape;11500;p1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1" name="Google Shape;11501;p1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2" name="Google Shape;11502;p1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3" name="Google Shape;11503;p1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4" name="Google Shape;11504;p1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5" name="Google Shape;11505;p1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06" name="Google Shape;11506;p19"/>
          <p:cNvGrpSpPr/>
          <p:nvPr/>
        </p:nvGrpSpPr>
        <p:grpSpPr>
          <a:xfrm>
            <a:off x="6345613" y="1626074"/>
            <a:ext cx="348640" cy="250656"/>
            <a:chOff x="6345613" y="1549874"/>
            <a:chExt cx="348640" cy="250656"/>
          </a:xfrm>
        </p:grpSpPr>
        <p:sp>
          <p:nvSpPr>
            <p:cNvPr id="11507" name="Google Shape;11507;p1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8" name="Google Shape;11508;p1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9" name="Google Shape;11509;p1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0" name="Google Shape;11510;p1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1" name="Google Shape;11511;p1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2" name="Google Shape;11512;p1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13" name="Google Shape;11513;p19"/>
          <p:cNvGrpSpPr/>
          <p:nvPr/>
        </p:nvGrpSpPr>
        <p:grpSpPr>
          <a:xfrm>
            <a:off x="7444781" y="1583226"/>
            <a:ext cx="348640" cy="334272"/>
            <a:chOff x="7444781" y="1507026"/>
            <a:chExt cx="348640" cy="334272"/>
          </a:xfrm>
        </p:grpSpPr>
        <p:sp>
          <p:nvSpPr>
            <p:cNvPr id="11514" name="Google Shape;11514;p1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5" name="Google Shape;11515;p1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6" name="Google Shape;11516;p1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7" name="Google Shape;11517;p1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8" name="Google Shape;11518;p1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19" name="Google Shape;11519;p19"/>
          <p:cNvGrpSpPr/>
          <p:nvPr/>
        </p:nvGrpSpPr>
        <p:grpSpPr>
          <a:xfrm>
            <a:off x="7995341" y="1582938"/>
            <a:ext cx="347872" cy="334944"/>
            <a:chOff x="7995341" y="1506738"/>
            <a:chExt cx="347872" cy="334944"/>
          </a:xfrm>
        </p:grpSpPr>
        <p:sp>
          <p:nvSpPr>
            <p:cNvPr id="11520" name="Google Shape;11520;p1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1" name="Google Shape;11521;p1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2" name="Google Shape;11522;p1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3" name="Google Shape;11523;p1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4" name="Google Shape;11524;p1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5" name="Google Shape;11525;p1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6" name="Google Shape;11526;p19"/>
          <p:cNvGrpSpPr/>
          <p:nvPr/>
        </p:nvGrpSpPr>
        <p:grpSpPr>
          <a:xfrm>
            <a:off x="3048045" y="1599130"/>
            <a:ext cx="347872" cy="303904"/>
            <a:chOff x="3048045" y="1522930"/>
            <a:chExt cx="347872" cy="303904"/>
          </a:xfrm>
        </p:grpSpPr>
        <p:sp>
          <p:nvSpPr>
            <p:cNvPr id="11527" name="Google Shape;11527;p1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528" name="Google Shape;11528;p19"/>
            <p:cNvGrpSpPr/>
            <p:nvPr/>
          </p:nvGrpSpPr>
          <p:grpSpPr>
            <a:xfrm>
              <a:off x="3048045" y="1522930"/>
              <a:ext cx="347872" cy="303904"/>
              <a:chOff x="3048045" y="1522930"/>
              <a:chExt cx="347872" cy="303904"/>
            </a:xfrm>
          </p:grpSpPr>
          <p:sp>
            <p:nvSpPr>
              <p:cNvPr id="11529" name="Google Shape;11529;p1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0" name="Google Shape;11530;p1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531" name="Google Shape;11531;p19"/>
          <p:cNvGrpSpPr/>
          <p:nvPr/>
        </p:nvGrpSpPr>
        <p:grpSpPr>
          <a:xfrm>
            <a:off x="1133133" y="3428122"/>
            <a:ext cx="313984" cy="358560"/>
            <a:chOff x="1133133" y="3351922"/>
            <a:chExt cx="313984" cy="358560"/>
          </a:xfrm>
        </p:grpSpPr>
        <p:sp>
          <p:nvSpPr>
            <p:cNvPr id="11532" name="Google Shape;11532;p1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3" name="Google Shape;11533;p1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4" name="Google Shape;11534;p1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5" name="Google Shape;11535;p1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6" name="Google Shape;11536;p1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7" name="Google Shape;11537;p1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8" name="Google Shape;11538;p1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9" name="Google Shape;11539;p1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0" name="Google Shape;11540;p1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1" name="Google Shape;11541;p1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2" name="Google Shape;11542;p1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3" name="Google Shape;11543;p1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4" name="Google Shape;11544;p1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5" name="Google Shape;11545;p1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6" name="Google Shape;11546;p1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7" name="Google Shape;11547;p1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548" name="Google Shape;11548;p19"/>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549" name="Google Shape;11549;p19"/>
          <p:cNvGrpSpPr/>
          <p:nvPr/>
        </p:nvGrpSpPr>
        <p:grpSpPr>
          <a:xfrm>
            <a:off x="2795053" y="3428794"/>
            <a:ext cx="288448" cy="357120"/>
            <a:chOff x="2795053" y="3352594"/>
            <a:chExt cx="288448" cy="357120"/>
          </a:xfrm>
        </p:grpSpPr>
        <p:sp>
          <p:nvSpPr>
            <p:cNvPr id="11550" name="Google Shape;11550;p1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1" name="Google Shape;11551;p1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2" name="Google Shape;11552;p1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3" name="Google Shape;11553;p1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4" name="Google Shape;11554;p1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5" name="Google Shape;11555;p1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6" name="Google Shape;11556;p1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7" name="Google Shape;11557;p1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8" name="Google Shape;11558;p1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59" name="Google Shape;11559;p19"/>
          <p:cNvGrpSpPr/>
          <p:nvPr/>
        </p:nvGrpSpPr>
        <p:grpSpPr>
          <a:xfrm>
            <a:off x="2236525" y="3429402"/>
            <a:ext cx="304832" cy="356512"/>
            <a:chOff x="2236525" y="3353202"/>
            <a:chExt cx="304832" cy="356512"/>
          </a:xfrm>
        </p:grpSpPr>
        <p:sp>
          <p:nvSpPr>
            <p:cNvPr id="11560" name="Google Shape;11560;p1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1" name="Google Shape;11561;p1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2" name="Google Shape;11562;p1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3" name="Google Shape;11563;p19"/>
          <p:cNvGrpSpPr/>
          <p:nvPr/>
        </p:nvGrpSpPr>
        <p:grpSpPr>
          <a:xfrm>
            <a:off x="3910637" y="3428890"/>
            <a:ext cx="256800" cy="357024"/>
            <a:chOff x="3910637" y="3352690"/>
            <a:chExt cx="256800" cy="357024"/>
          </a:xfrm>
        </p:grpSpPr>
        <p:sp>
          <p:nvSpPr>
            <p:cNvPr id="11564" name="Google Shape;11564;p1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5" name="Google Shape;11565;p1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6" name="Google Shape;11566;p1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7" name="Google Shape;11567;p19"/>
          <p:cNvGrpSpPr/>
          <p:nvPr/>
        </p:nvGrpSpPr>
        <p:grpSpPr>
          <a:xfrm>
            <a:off x="6056429" y="3428122"/>
            <a:ext cx="360064" cy="360096"/>
            <a:chOff x="6056429" y="3351922"/>
            <a:chExt cx="360064" cy="360096"/>
          </a:xfrm>
        </p:grpSpPr>
        <p:sp>
          <p:nvSpPr>
            <p:cNvPr id="11568" name="Google Shape;11568;p1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9" name="Google Shape;11569;p1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0" name="Google Shape;11570;p1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71" name="Google Shape;11571;p19"/>
          <p:cNvGrpSpPr/>
          <p:nvPr/>
        </p:nvGrpSpPr>
        <p:grpSpPr>
          <a:xfrm>
            <a:off x="6608877" y="3429274"/>
            <a:ext cx="357408" cy="357408"/>
            <a:chOff x="6608877" y="3353074"/>
            <a:chExt cx="357408" cy="357408"/>
          </a:xfrm>
        </p:grpSpPr>
        <p:sp>
          <p:nvSpPr>
            <p:cNvPr id="11572" name="Google Shape;11572;p1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3" name="Google Shape;11573;p1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4" name="Google Shape;11574;p1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5" name="Google Shape;11575;p1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6" name="Google Shape;11576;p1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7" name="Google Shape;11577;p1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8" name="Google Shape;11578;p1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579" name="Google Shape;11579;p19"/>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0" name="Google Shape;11580;p19"/>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581" name="Google Shape;11581;p19"/>
          <p:cNvGrpSpPr/>
          <p:nvPr/>
        </p:nvGrpSpPr>
        <p:grpSpPr>
          <a:xfrm>
            <a:off x="4959533" y="3446426"/>
            <a:ext cx="357408" cy="323488"/>
            <a:chOff x="4959533" y="3370226"/>
            <a:chExt cx="357408" cy="323488"/>
          </a:xfrm>
        </p:grpSpPr>
        <p:sp>
          <p:nvSpPr>
            <p:cNvPr id="11582" name="Google Shape;11582;p1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3" name="Google Shape;11583;p1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84" name="Google Shape;11584;p19"/>
          <p:cNvGrpSpPr/>
          <p:nvPr/>
        </p:nvGrpSpPr>
        <p:grpSpPr>
          <a:xfrm>
            <a:off x="7158637" y="3429274"/>
            <a:ext cx="357056" cy="357408"/>
            <a:chOff x="7158637" y="3353074"/>
            <a:chExt cx="357056" cy="357408"/>
          </a:xfrm>
        </p:grpSpPr>
        <p:sp>
          <p:nvSpPr>
            <p:cNvPr id="11585" name="Google Shape;11585;p1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6" name="Google Shape;11586;p1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7" name="Google Shape;11587;p1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8" name="Google Shape;11588;p1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89" name="Google Shape;11589;p19"/>
          <p:cNvGrpSpPr/>
          <p:nvPr/>
        </p:nvGrpSpPr>
        <p:grpSpPr>
          <a:xfrm>
            <a:off x="3316269" y="3428602"/>
            <a:ext cx="344832" cy="356544"/>
            <a:chOff x="3316269" y="3352402"/>
            <a:chExt cx="344832" cy="356544"/>
          </a:xfrm>
        </p:grpSpPr>
        <p:sp>
          <p:nvSpPr>
            <p:cNvPr id="11590" name="Google Shape;11590;p1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1" name="Google Shape;11591;p1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2" name="Google Shape;11592;p1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93" name="Google Shape;11593;p19"/>
          <p:cNvGrpSpPr/>
          <p:nvPr/>
        </p:nvGrpSpPr>
        <p:grpSpPr>
          <a:xfrm>
            <a:off x="5508909" y="3447706"/>
            <a:ext cx="358560" cy="319552"/>
            <a:chOff x="5508909" y="3371506"/>
            <a:chExt cx="358560" cy="319552"/>
          </a:xfrm>
        </p:grpSpPr>
        <p:sp>
          <p:nvSpPr>
            <p:cNvPr id="11594" name="Google Shape;11594;p1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5" name="Google Shape;11595;p1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6" name="Google Shape;11596;p1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7" name="Google Shape;11597;p1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8" name="Google Shape;11598;p1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9" name="Google Shape;11599;p1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0" name="Google Shape;11600;p1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1" name="Google Shape;11601;p1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2" name="Google Shape;11602;p1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3" name="Google Shape;11603;p1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04" name="Google Shape;11604;p1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Nature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08"/>
        <p:cNvGrpSpPr/>
        <p:nvPr/>
      </p:nvGrpSpPr>
      <p:grpSpPr>
        <a:xfrm>
          <a:off x="0" y="0"/>
          <a:ext cx="0" cy="0"/>
          <a:chOff x="0" y="0"/>
          <a:chExt cx="0" cy="0"/>
        </a:xfrm>
      </p:grpSpPr>
      <p:sp>
        <p:nvSpPr>
          <p:cNvPr id="11609" name="Google Shape;11609;p20"/>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10" name="Google Shape;11610;p20"/>
          <p:cNvGrpSpPr/>
          <p:nvPr/>
        </p:nvGrpSpPr>
        <p:grpSpPr>
          <a:xfrm>
            <a:off x="3051327" y="3893352"/>
            <a:ext cx="346056" cy="345674"/>
            <a:chOff x="3303268" y="3817349"/>
            <a:chExt cx="346056" cy="345674"/>
          </a:xfrm>
        </p:grpSpPr>
        <p:sp>
          <p:nvSpPr>
            <p:cNvPr id="11611" name="Google Shape;11611;p2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2" name="Google Shape;11612;p2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3" name="Google Shape;11613;p2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4" name="Google Shape;11614;p2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15" name="Google Shape;11615;p20"/>
          <p:cNvGrpSpPr/>
          <p:nvPr/>
        </p:nvGrpSpPr>
        <p:grpSpPr>
          <a:xfrm>
            <a:off x="3500416" y="3893352"/>
            <a:ext cx="346056" cy="345674"/>
            <a:chOff x="3752358" y="3817349"/>
            <a:chExt cx="346056" cy="345674"/>
          </a:xfrm>
        </p:grpSpPr>
        <p:sp>
          <p:nvSpPr>
            <p:cNvPr id="11616" name="Google Shape;11616;p2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7" name="Google Shape;11617;p2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8" name="Google Shape;11618;p2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9" name="Google Shape;11619;p2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20" name="Google Shape;11620;p20"/>
          <p:cNvGrpSpPr/>
          <p:nvPr/>
        </p:nvGrpSpPr>
        <p:grpSpPr>
          <a:xfrm>
            <a:off x="4848066" y="3893352"/>
            <a:ext cx="346024" cy="345674"/>
            <a:chOff x="5100008" y="3817349"/>
            <a:chExt cx="346024" cy="345674"/>
          </a:xfrm>
        </p:grpSpPr>
        <p:sp>
          <p:nvSpPr>
            <p:cNvPr id="11621" name="Google Shape;11621;p2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2" name="Google Shape;11622;p2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3" name="Google Shape;11623;p2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24" name="Google Shape;11624;p20"/>
          <p:cNvGrpSpPr/>
          <p:nvPr/>
        </p:nvGrpSpPr>
        <p:grpSpPr>
          <a:xfrm>
            <a:off x="5746977" y="3893352"/>
            <a:ext cx="345674" cy="345674"/>
            <a:chOff x="5998919" y="3817349"/>
            <a:chExt cx="345674" cy="345674"/>
          </a:xfrm>
        </p:grpSpPr>
        <p:sp>
          <p:nvSpPr>
            <p:cNvPr id="11625" name="Google Shape;11625;p2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6" name="Google Shape;11626;p2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7" name="Google Shape;11627;p2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28" name="Google Shape;11628;p20"/>
          <p:cNvGrpSpPr/>
          <p:nvPr/>
        </p:nvGrpSpPr>
        <p:grpSpPr>
          <a:xfrm>
            <a:off x="3949506" y="3893352"/>
            <a:ext cx="346024" cy="345674"/>
            <a:chOff x="4201447" y="3817349"/>
            <a:chExt cx="346024" cy="345674"/>
          </a:xfrm>
        </p:grpSpPr>
        <p:sp>
          <p:nvSpPr>
            <p:cNvPr id="11629" name="Google Shape;11629;p2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0" name="Google Shape;11630;p2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31" name="Google Shape;11631;p20"/>
          <p:cNvGrpSpPr/>
          <p:nvPr/>
        </p:nvGrpSpPr>
        <p:grpSpPr>
          <a:xfrm>
            <a:off x="4398977" y="3893352"/>
            <a:ext cx="346024" cy="345674"/>
            <a:chOff x="4650919" y="3817349"/>
            <a:chExt cx="346024" cy="345674"/>
          </a:xfrm>
        </p:grpSpPr>
        <p:sp>
          <p:nvSpPr>
            <p:cNvPr id="11632" name="Google Shape;11632;p2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3" name="Google Shape;11633;p2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4" name="Google Shape;11634;p2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35" name="Google Shape;11635;p20"/>
          <p:cNvGrpSpPr/>
          <p:nvPr/>
        </p:nvGrpSpPr>
        <p:grpSpPr>
          <a:xfrm>
            <a:off x="5297920" y="3893352"/>
            <a:ext cx="345642" cy="345674"/>
            <a:chOff x="5549861" y="3817349"/>
            <a:chExt cx="345642" cy="345674"/>
          </a:xfrm>
        </p:grpSpPr>
        <p:sp>
          <p:nvSpPr>
            <p:cNvPr id="11636" name="Google Shape;11636;p2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7" name="Google Shape;11637;p2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8" name="Google Shape;11638;p2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39" name="Google Shape;11639;p20"/>
          <p:cNvGrpSpPr/>
          <p:nvPr/>
        </p:nvGrpSpPr>
        <p:grpSpPr>
          <a:xfrm>
            <a:off x="1306445" y="3474029"/>
            <a:ext cx="367255" cy="269855"/>
            <a:chOff x="1306445" y="3397829"/>
            <a:chExt cx="367255" cy="269855"/>
          </a:xfrm>
        </p:grpSpPr>
        <p:sp>
          <p:nvSpPr>
            <p:cNvPr id="11640" name="Google Shape;11640;p2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1" name="Google Shape;11641;p2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2" name="Google Shape;11642;p2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3" name="Google Shape;11643;p2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4" name="Google Shape;11644;p2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5" name="Google Shape;11645;p2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46" name="Google Shape;11646;p20"/>
          <p:cNvGrpSpPr/>
          <p:nvPr/>
        </p:nvGrpSpPr>
        <p:grpSpPr>
          <a:xfrm>
            <a:off x="1781317" y="3467600"/>
            <a:ext cx="367255" cy="282364"/>
            <a:chOff x="1781317" y="3391400"/>
            <a:chExt cx="367255" cy="282364"/>
          </a:xfrm>
        </p:grpSpPr>
        <p:sp>
          <p:nvSpPr>
            <p:cNvPr id="11647" name="Google Shape;11647;p2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8" name="Google Shape;11648;p2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9" name="Google Shape;11649;p2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0" name="Google Shape;11650;p2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1" name="Google Shape;11651;p2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2" name="Google Shape;11652;p2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53" name="Google Shape;11653;p20"/>
          <p:cNvGrpSpPr/>
          <p:nvPr/>
        </p:nvGrpSpPr>
        <p:grpSpPr>
          <a:xfrm>
            <a:off x="3678830" y="3447133"/>
            <a:ext cx="369164" cy="323297"/>
            <a:chOff x="3678830" y="3370933"/>
            <a:chExt cx="369164" cy="323297"/>
          </a:xfrm>
        </p:grpSpPr>
        <p:sp>
          <p:nvSpPr>
            <p:cNvPr id="11654" name="Google Shape;11654;p2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5" name="Google Shape;11655;p2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6" name="Google Shape;11656;p2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7" name="Google Shape;11657;p2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8" name="Google Shape;11658;p2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9" name="Google Shape;11659;p2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0" name="Google Shape;11660;p2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1" name="Google Shape;11661;p2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2" name="Google Shape;11662;p2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3" name="Google Shape;11663;p2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4" name="Google Shape;11664;p2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65" name="Google Shape;11665;p20"/>
          <p:cNvGrpSpPr/>
          <p:nvPr/>
        </p:nvGrpSpPr>
        <p:grpSpPr>
          <a:xfrm>
            <a:off x="859265" y="3424375"/>
            <a:ext cx="312316" cy="368400"/>
            <a:chOff x="859265" y="3348175"/>
            <a:chExt cx="312316" cy="368400"/>
          </a:xfrm>
        </p:grpSpPr>
        <p:sp>
          <p:nvSpPr>
            <p:cNvPr id="11666" name="Google Shape;11666;p2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7" name="Google Shape;11667;p2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8" name="Google Shape;11668;p2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9" name="Google Shape;11669;p2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0" name="Google Shape;11670;p2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71" name="Google Shape;11671;p20"/>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72" name="Google Shape;11672;p20"/>
          <p:cNvGrpSpPr/>
          <p:nvPr/>
        </p:nvGrpSpPr>
        <p:grpSpPr>
          <a:xfrm>
            <a:off x="2766374" y="3437213"/>
            <a:ext cx="330110" cy="308908"/>
            <a:chOff x="2766264" y="3394042"/>
            <a:chExt cx="294873" cy="275934"/>
          </a:xfrm>
        </p:grpSpPr>
        <p:sp>
          <p:nvSpPr>
            <p:cNvPr id="11673" name="Google Shape;11673;p2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4" name="Google Shape;11674;p2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5" name="Google Shape;11675;p2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6" name="Google Shape;11676;p2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77" name="Google Shape;11677;p20"/>
          <p:cNvGrpSpPr/>
          <p:nvPr/>
        </p:nvGrpSpPr>
        <p:grpSpPr>
          <a:xfrm>
            <a:off x="3214972" y="3435388"/>
            <a:ext cx="346406" cy="347552"/>
            <a:chOff x="3214972" y="3359188"/>
            <a:chExt cx="346406" cy="347552"/>
          </a:xfrm>
        </p:grpSpPr>
        <p:sp>
          <p:nvSpPr>
            <p:cNvPr id="11678" name="Google Shape;11678;p2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9" name="Google Shape;11679;p2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0" name="Google Shape;11680;p2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1" name="Google Shape;11681;p2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2" name="Google Shape;11682;p2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3" name="Google Shape;11683;p2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4" name="Google Shape;11684;p2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5" name="Google Shape;11685;p2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6" name="Google Shape;11686;p2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7" name="Google Shape;11687;p2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8" name="Google Shape;11688;p2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9" name="Google Shape;11689;p2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0" name="Google Shape;11690;p2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1" name="Google Shape;11691;p2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92" name="Google Shape;11692;p20"/>
          <p:cNvGrpSpPr/>
          <p:nvPr/>
        </p:nvGrpSpPr>
        <p:grpSpPr>
          <a:xfrm>
            <a:off x="4629306" y="3485393"/>
            <a:ext cx="367255" cy="244486"/>
            <a:chOff x="4629306" y="3409193"/>
            <a:chExt cx="367255" cy="244486"/>
          </a:xfrm>
        </p:grpSpPr>
        <p:sp>
          <p:nvSpPr>
            <p:cNvPr id="11693" name="Google Shape;11693;p2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4" name="Google Shape;11694;p2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5" name="Google Shape;11695;p2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6" name="Google Shape;11696;p2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7" name="Google Shape;11697;p2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8" name="Google Shape;11698;p2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9" name="Google Shape;11699;p2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0" name="Google Shape;11700;p2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1" name="Google Shape;11701;p2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2" name="Google Shape;11702;p2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03" name="Google Shape;11703;p20"/>
          <p:cNvGrpSpPr/>
          <p:nvPr/>
        </p:nvGrpSpPr>
        <p:grpSpPr>
          <a:xfrm>
            <a:off x="4193490" y="3426284"/>
            <a:ext cx="289939" cy="334661"/>
            <a:chOff x="4193490" y="3350084"/>
            <a:chExt cx="289939" cy="334661"/>
          </a:xfrm>
        </p:grpSpPr>
        <p:sp>
          <p:nvSpPr>
            <p:cNvPr id="11704" name="Google Shape;11704;p2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5" name="Google Shape;11705;p2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6" name="Google Shape;11706;p2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7" name="Google Shape;11707;p2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8" name="Google Shape;11708;p2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9" name="Google Shape;11709;p2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0" name="Google Shape;11710;p2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1" name="Google Shape;11711;p2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2" name="Google Shape;11712;p2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3" name="Google Shape;11713;p2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14" name="Google Shape;11714;p20"/>
          <p:cNvGrpSpPr/>
          <p:nvPr/>
        </p:nvGrpSpPr>
        <p:grpSpPr>
          <a:xfrm>
            <a:off x="6533281" y="3427430"/>
            <a:ext cx="357037" cy="357005"/>
            <a:chOff x="6533281" y="3351230"/>
            <a:chExt cx="357037" cy="357005"/>
          </a:xfrm>
        </p:grpSpPr>
        <p:sp>
          <p:nvSpPr>
            <p:cNvPr id="11715" name="Google Shape;11715;p2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6" name="Google Shape;11716;p2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7" name="Google Shape;11717;p2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18" name="Google Shape;11718;p20"/>
          <p:cNvGrpSpPr/>
          <p:nvPr/>
        </p:nvGrpSpPr>
        <p:grpSpPr>
          <a:xfrm>
            <a:off x="6058441" y="3427430"/>
            <a:ext cx="357387" cy="357005"/>
            <a:chOff x="6058441" y="3351230"/>
            <a:chExt cx="357387" cy="357005"/>
          </a:xfrm>
        </p:grpSpPr>
        <p:sp>
          <p:nvSpPr>
            <p:cNvPr id="11719" name="Google Shape;11719;p2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0" name="Google Shape;11720;p2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21" name="Google Shape;11721;p20"/>
          <p:cNvGrpSpPr/>
          <p:nvPr/>
        </p:nvGrpSpPr>
        <p:grpSpPr>
          <a:xfrm>
            <a:off x="7957483" y="3427048"/>
            <a:ext cx="357387" cy="357387"/>
            <a:chOff x="7957483" y="3350848"/>
            <a:chExt cx="357387" cy="357387"/>
          </a:xfrm>
        </p:grpSpPr>
        <p:sp>
          <p:nvSpPr>
            <p:cNvPr id="11722" name="Google Shape;11722;p2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3" name="Google Shape;11723;p2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4" name="Google Shape;11724;p2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25" name="Google Shape;11725;p20"/>
          <p:cNvGrpSpPr/>
          <p:nvPr/>
        </p:nvGrpSpPr>
        <p:grpSpPr>
          <a:xfrm>
            <a:off x="7007771" y="3427430"/>
            <a:ext cx="357387" cy="357005"/>
            <a:chOff x="7007771" y="3351230"/>
            <a:chExt cx="357387" cy="357005"/>
          </a:xfrm>
        </p:grpSpPr>
        <p:sp>
          <p:nvSpPr>
            <p:cNvPr id="11726" name="Google Shape;11726;p2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7" name="Google Shape;11727;p2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8" name="Google Shape;11728;p2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9" name="Google Shape;11729;p2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0" name="Google Shape;11730;p2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31" name="Google Shape;11731;p20"/>
          <p:cNvGrpSpPr/>
          <p:nvPr/>
        </p:nvGrpSpPr>
        <p:grpSpPr>
          <a:xfrm>
            <a:off x="5108729" y="3427430"/>
            <a:ext cx="357005" cy="357005"/>
            <a:chOff x="5108729" y="3351230"/>
            <a:chExt cx="357005" cy="357005"/>
          </a:xfrm>
        </p:grpSpPr>
        <p:sp>
          <p:nvSpPr>
            <p:cNvPr id="11732" name="Google Shape;11732;p2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3" name="Google Shape;11733;p2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34" name="Google Shape;11734;p20"/>
          <p:cNvGrpSpPr/>
          <p:nvPr/>
        </p:nvGrpSpPr>
        <p:grpSpPr>
          <a:xfrm>
            <a:off x="5583569" y="3427430"/>
            <a:ext cx="357419" cy="357005"/>
            <a:chOff x="5583569" y="3351230"/>
            <a:chExt cx="357419" cy="357005"/>
          </a:xfrm>
        </p:grpSpPr>
        <p:sp>
          <p:nvSpPr>
            <p:cNvPr id="11735" name="Google Shape;11735;p2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6" name="Google Shape;11736;p2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37" name="Google Shape;11737;p20"/>
          <p:cNvGrpSpPr/>
          <p:nvPr/>
        </p:nvGrpSpPr>
        <p:grpSpPr>
          <a:xfrm>
            <a:off x="7482229" y="3427430"/>
            <a:ext cx="357419" cy="357005"/>
            <a:chOff x="7482229" y="3351230"/>
            <a:chExt cx="357419" cy="357005"/>
          </a:xfrm>
        </p:grpSpPr>
        <p:sp>
          <p:nvSpPr>
            <p:cNvPr id="11738" name="Google Shape;11738;p2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9" name="Google Shape;11739;p2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0" name="Google Shape;11740;p2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1" name="Google Shape;11741;p2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2" name="Google Shape;11742;p2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43" name="Google Shape;11743;p20"/>
          <p:cNvGrpSpPr/>
          <p:nvPr/>
        </p:nvGrpSpPr>
        <p:grpSpPr>
          <a:xfrm>
            <a:off x="3764485" y="2966882"/>
            <a:ext cx="222874" cy="345737"/>
            <a:chOff x="3764485" y="2890682"/>
            <a:chExt cx="222874" cy="345737"/>
          </a:xfrm>
        </p:grpSpPr>
        <p:sp>
          <p:nvSpPr>
            <p:cNvPr id="11744" name="Google Shape;11744;p2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5" name="Google Shape;11745;p2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6" name="Google Shape;11746;p2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47" name="Google Shape;11747;p20"/>
          <p:cNvGrpSpPr/>
          <p:nvPr/>
        </p:nvGrpSpPr>
        <p:grpSpPr>
          <a:xfrm>
            <a:off x="2238616" y="2984331"/>
            <a:ext cx="422596" cy="310382"/>
            <a:chOff x="2278533" y="2937377"/>
            <a:chExt cx="346788" cy="254704"/>
          </a:xfrm>
        </p:grpSpPr>
        <p:sp>
          <p:nvSpPr>
            <p:cNvPr id="11748" name="Google Shape;11748;p2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9" name="Google Shape;11749;p2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50" name="Google Shape;11750;p20"/>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51" name="Google Shape;11751;p20"/>
          <p:cNvGrpSpPr/>
          <p:nvPr/>
        </p:nvGrpSpPr>
        <p:grpSpPr>
          <a:xfrm>
            <a:off x="1836637" y="2967710"/>
            <a:ext cx="286152" cy="346438"/>
            <a:chOff x="1836637" y="2891510"/>
            <a:chExt cx="286152" cy="346438"/>
          </a:xfrm>
        </p:grpSpPr>
        <p:sp>
          <p:nvSpPr>
            <p:cNvPr id="11752" name="Google Shape;11752;p2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3" name="Google Shape;11753;p2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4" name="Google Shape;11754;p2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55" name="Google Shape;11755;p20"/>
          <p:cNvGrpSpPr/>
          <p:nvPr/>
        </p:nvGrpSpPr>
        <p:grpSpPr>
          <a:xfrm>
            <a:off x="5585861" y="2982129"/>
            <a:ext cx="379764" cy="337684"/>
            <a:chOff x="5585861" y="2905929"/>
            <a:chExt cx="379764" cy="337684"/>
          </a:xfrm>
        </p:grpSpPr>
        <p:sp>
          <p:nvSpPr>
            <p:cNvPr id="11756" name="Google Shape;11756;p2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7" name="Google Shape;11757;p2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8" name="Google Shape;11758;p2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9" name="Google Shape;11759;p2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0" name="Google Shape;11760;p20"/>
          <p:cNvGrpSpPr/>
          <p:nvPr/>
        </p:nvGrpSpPr>
        <p:grpSpPr>
          <a:xfrm>
            <a:off x="1327676" y="2986680"/>
            <a:ext cx="347934" cy="310024"/>
            <a:chOff x="1327676" y="2910480"/>
            <a:chExt cx="347934" cy="310024"/>
          </a:xfrm>
        </p:grpSpPr>
        <p:sp>
          <p:nvSpPr>
            <p:cNvPr id="11761" name="Google Shape;11761;p2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2" name="Google Shape;11762;p2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3" name="Google Shape;11763;p2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4" name="Google Shape;11764;p2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5" name="Google Shape;11765;p2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66" name="Google Shape;11766;p20"/>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67" name="Google Shape;11767;p20"/>
          <p:cNvGrpSpPr/>
          <p:nvPr/>
        </p:nvGrpSpPr>
        <p:grpSpPr>
          <a:xfrm>
            <a:off x="2753401" y="2945764"/>
            <a:ext cx="382828" cy="358601"/>
            <a:chOff x="2753373" y="2902523"/>
            <a:chExt cx="347552" cy="325557"/>
          </a:xfrm>
        </p:grpSpPr>
        <p:sp>
          <p:nvSpPr>
            <p:cNvPr id="11768" name="Google Shape;11768;p2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9" name="Google Shape;11769;p2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0" name="Google Shape;11770;p2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1" name="Google Shape;11771;p2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2" name="Google Shape;11772;p2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3" name="Google Shape;11773;p2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74" name="Google Shape;11774;p20"/>
          <p:cNvGrpSpPr/>
          <p:nvPr/>
        </p:nvGrpSpPr>
        <p:grpSpPr>
          <a:xfrm>
            <a:off x="849016" y="2979455"/>
            <a:ext cx="356655" cy="335425"/>
            <a:chOff x="849016" y="2903255"/>
            <a:chExt cx="356655" cy="335425"/>
          </a:xfrm>
        </p:grpSpPr>
        <p:sp>
          <p:nvSpPr>
            <p:cNvPr id="11775" name="Google Shape;11775;p2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6" name="Google Shape;11776;p2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7" name="Google Shape;11777;p2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8" name="Google Shape;11778;p2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9" name="Google Shape;11779;p2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0" name="Google Shape;11780;p2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1" name="Google Shape;11781;p2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2" name="Google Shape;11782;p2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3" name="Google Shape;11783;p2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4" name="Google Shape;11784;p2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5" name="Google Shape;11785;p2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86" name="Google Shape;11786;p20"/>
          <p:cNvGrpSpPr/>
          <p:nvPr/>
        </p:nvGrpSpPr>
        <p:grpSpPr>
          <a:xfrm>
            <a:off x="4210933" y="3002977"/>
            <a:ext cx="280072" cy="275520"/>
            <a:chOff x="4210933" y="2926777"/>
            <a:chExt cx="280072" cy="275520"/>
          </a:xfrm>
        </p:grpSpPr>
        <p:sp>
          <p:nvSpPr>
            <p:cNvPr id="11787" name="Google Shape;11787;p2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8" name="Google Shape;11788;p2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9" name="Google Shape;11789;p2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0" name="Google Shape;11790;p2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1" name="Google Shape;11791;p2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2" name="Google Shape;11792;p2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3" name="Google Shape;11793;p2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4" name="Google Shape;11794;p2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5" name="Google Shape;11795;p2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6" name="Google Shape;11796;p2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7" name="Google Shape;11797;p2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8" name="Google Shape;11798;p2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9" name="Google Shape;11799;p2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00" name="Google Shape;11800;p20"/>
          <p:cNvGrpSpPr/>
          <p:nvPr/>
        </p:nvGrpSpPr>
        <p:grpSpPr>
          <a:xfrm>
            <a:off x="4667216" y="2991582"/>
            <a:ext cx="320273" cy="318395"/>
            <a:chOff x="4667216" y="2915382"/>
            <a:chExt cx="320273" cy="318395"/>
          </a:xfrm>
        </p:grpSpPr>
        <p:sp>
          <p:nvSpPr>
            <p:cNvPr id="11801" name="Google Shape;11801;p2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2" name="Google Shape;11802;p2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3" name="Google Shape;11803;p2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4" name="Google Shape;11804;p2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05" name="Google Shape;11805;p20"/>
          <p:cNvGrpSpPr/>
          <p:nvPr/>
        </p:nvGrpSpPr>
        <p:grpSpPr>
          <a:xfrm>
            <a:off x="5170480" y="3010839"/>
            <a:ext cx="261929" cy="280550"/>
            <a:chOff x="5170480" y="2934639"/>
            <a:chExt cx="261929" cy="280550"/>
          </a:xfrm>
        </p:grpSpPr>
        <p:sp>
          <p:nvSpPr>
            <p:cNvPr id="11806" name="Google Shape;11806;p2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7" name="Google Shape;11807;p2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8" name="Google Shape;11808;p2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9" name="Google Shape;11809;p2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0" name="Google Shape;11810;p2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1" name="Google Shape;11811;p2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2" name="Google Shape;11812;p2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13" name="Google Shape;11813;p20"/>
          <p:cNvGrpSpPr/>
          <p:nvPr/>
        </p:nvGrpSpPr>
        <p:grpSpPr>
          <a:xfrm>
            <a:off x="6069423" y="2968091"/>
            <a:ext cx="362321" cy="364231"/>
            <a:chOff x="6069423" y="2891892"/>
            <a:chExt cx="362321" cy="364231"/>
          </a:xfrm>
        </p:grpSpPr>
        <p:sp>
          <p:nvSpPr>
            <p:cNvPr id="11814" name="Google Shape;11814;p2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5" name="Google Shape;11815;p2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6" name="Google Shape;11816;p2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7" name="Google Shape;11817;p2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8" name="Google Shape;11818;p2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9" name="Google Shape;11819;p2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20" name="Google Shape;11820;p20"/>
          <p:cNvGrpSpPr/>
          <p:nvPr/>
        </p:nvGrpSpPr>
        <p:grpSpPr>
          <a:xfrm>
            <a:off x="6571955" y="2995370"/>
            <a:ext cx="308878" cy="311170"/>
            <a:chOff x="6571955" y="2919170"/>
            <a:chExt cx="308878" cy="311170"/>
          </a:xfrm>
        </p:grpSpPr>
        <p:sp>
          <p:nvSpPr>
            <p:cNvPr id="11821" name="Google Shape;11821;p2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2" name="Google Shape;11822;p2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3" name="Google Shape;11823;p2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4" name="Google Shape;11824;p2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5" name="Google Shape;11825;p2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6" name="Google Shape;11826;p2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7" name="Google Shape;11827;p2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8" name="Google Shape;11828;p2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9" name="Google Shape;11829;p2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0" name="Google Shape;11830;p2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31" name="Google Shape;11831;p20"/>
          <p:cNvGrpSpPr/>
          <p:nvPr/>
        </p:nvGrpSpPr>
        <p:grpSpPr>
          <a:xfrm>
            <a:off x="7500054" y="3010935"/>
            <a:ext cx="350576" cy="280454"/>
            <a:chOff x="7500054" y="2934735"/>
            <a:chExt cx="350576" cy="280454"/>
          </a:xfrm>
        </p:grpSpPr>
        <p:sp>
          <p:nvSpPr>
            <p:cNvPr id="11832" name="Google Shape;11832;p2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3" name="Google Shape;11833;p2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4" name="Google Shape;11834;p2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5" name="Google Shape;11835;p2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6" name="Google Shape;11836;p2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7" name="Google Shape;11837;p2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8" name="Google Shape;11838;p2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9" name="Google Shape;11839;p2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40" name="Google Shape;11840;p20"/>
          <p:cNvGrpSpPr/>
          <p:nvPr/>
        </p:nvGrpSpPr>
        <p:grpSpPr>
          <a:xfrm>
            <a:off x="7024430" y="2950862"/>
            <a:ext cx="332012" cy="355454"/>
            <a:chOff x="7055134" y="2919170"/>
            <a:chExt cx="290321" cy="310820"/>
          </a:xfrm>
        </p:grpSpPr>
        <p:sp>
          <p:nvSpPr>
            <p:cNvPr id="11841" name="Google Shape;11841;p2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2" name="Google Shape;11842;p2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3" name="Google Shape;11843;p2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4" name="Google Shape;11844;p2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5" name="Google Shape;11845;p2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6" name="Google Shape;11846;p2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7" name="Google Shape;11847;p2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8" name="Google Shape;11848;p2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9" name="Google Shape;11849;p2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0" name="Google Shape;11850;p2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1" name="Google Shape;11851;p2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2" name="Google Shape;11852;p2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3" name="Google Shape;11853;p2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4" name="Google Shape;11854;p2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55" name="Google Shape;11855;p20"/>
          <p:cNvGrpSpPr/>
          <p:nvPr/>
        </p:nvGrpSpPr>
        <p:grpSpPr>
          <a:xfrm>
            <a:off x="7985143" y="2976813"/>
            <a:ext cx="330109" cy="347552"/>
            <a:chOff x="7985143" y="2900613"/>
            <a:chExt cx="330109" cy="347552"/>
          </a:xfrm>
        </p:grpSpPr>
        <p:sp>
          <p:nvSpPr>
            <p:cNvPr id="11856" name="Google Shape;11856;p2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7" name="Google Shape;11857;p2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8" name="Google Shape;11858;p2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9" name="Google Shape;11859;p2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0" name="Google Shape;11860;p2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1" name="Google Shape;11861;p2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2" name="Google Shape;11862;p2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3" name="Google Shape;11863;p2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4" name="Google Shape;11864;p20"/>
          <p:cNvGrpSpPr/>
          <p:nvPr/>
        </p:nvGrpSpPr>
        <p:grpSpPr>
          <a:xfrm>
            <a:off x="7990840" y="2511426"/>
            <a:ext cx="354363" cy="353631"/>
            <a:chOff x="7990840" y="2435226"/>
            <a:chExt cx="354363" cy="353631"/>
          </a:xfrm>
        </p:grpSpPr>
        <p:sp>
          <p:nvSpPr>
            <p:cNvPr id="11865" name="Google Shape;11865;p2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6" name="Google Shape;11866;p2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7" name="Google Shape;11867;p2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8" name="Google Shape;11868;p20"/>
          <p:cNvGrpSpPr/>
          <p:nvPr/>
        </p:nvGrpSpPr>
        <p:grpSpPr>
          <a:xfrm>
            <a:off x="1817317" y="2556530"/>
            <a:ext cx="350958" cy="263043"/>
            <a:chOff x="1817317" y="2480330"/>
            <a:chExt cx="350958" cy="263043"/>
          </a:xfrm>
        </p:grpSpPr>
        <p:sp>
          <p:nvSpPr>
            <p:cNvPr id="11869" name="Google Shape;11869;p2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0" name="Google Shape;11870;p2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1" name="Google Shape;11871;p2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2" name="Google Shape;11872;p2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3" name="Google Shape;11873;p2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4" name="Google Shape;11874;p20"/>
          <p:cNvGrpSpPr/>
          <p:nvPr/>
        </p:nvGrpSpPr>
        <p:grpSpPr>
          <a:xfrm>
            <a:off x="1341727" y="2559549"/>
            <a:ext cx="419913" cy="308109"/>
            <a:chOff x="1341727" y="2483349"/>
            <a:chExt cx="419913" cy="308109"/>
          </a:xfrm>
        </p:grpSpPr>
        <p:sp>
          <p:nvSpPr>
            <p:cNvPr id="11875" name="Google Shape;11875;p2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6" name="Google Shape;11876;p2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7" name="Google Shape;11877;p2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8" name="Google Shape;11878;p20"/>
          <p:cNvGrpSpPr/>
          <p:nvPr/>
        </p:nvGrpSpPr>
        <p:grpSpPr>
          <a:xfrm>
            <a:off x="854332" y="2523936"/>
            <a:ext cx="376358" cy="330109"/>
            <a:chOff x="854332" y="2447736"/>
            <a:chExt cx="376358" cy="330109"/>
          </a:xfrm>
        </p:grpSpPr>
        <p:sp>
          <p:nvSpPr>
            <p:cNvPr id="11879" name="Google Shape;11879;p2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0" name="Google Shape;11880;p2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1" name="Google Shape;11881;p2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2" name="Google Shape;11882;p2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3" name="Google Shape;11883;p2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4" name="Google Shape;11884;p2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5" name="Google Shape;11885;p2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6" name="Google Shape;11886;p2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87" name="Google Shape;11887;p20"/>
          <p:cNvGrpSpPr/>
          <p:nvPr/>
        </p:nvGrpSpPr>
        <p:grpSpPr>
          <a:xfrm>
            <a:off x="4206763" y="2527151"/>
            <a:ext cx="322151" cy="322374"/>
            <a:chOff x="4206763" y="2450951"/>
            <a:chExt cx="322151" cy="322374"/>
          </a:xfrm>
        </p:grpSpPr>
        <p:sp>
          <p:nvSpPr>
            <p:cNvPr id="11888" name="Google Shape;11888;p2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9" name="Google Shape;11889;p2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90" name="Google Shape;11890;p20"/>
          <p:cNvGrpSpPr/>
          <p:nvPr/>
        </p:nvGrpSpPr>
        <p:grpSpPr>
          <a:xfrm>
            <a:off x="7528096" y="2526259"/>
            <a:ext cx="327976" cy="324316"/>
            <a:chOff x="7528096" y="2450059"/>
            <a:chExt cx="327976" cy="324316"/>
          </a:xfrm>
        </p:grpSpPr>
        <p:sp>
          <p:nvSpPr>
            <p:cNvPr id="11891" name="Google Shape;11891;p2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2" name="Google Shape;11892;p2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3" name="Google Shape;11893;p2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4" name="Google Shape;11894;p2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5" name="Google Shape;11895;p2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96" name="Google Shape;11896;p20"/>
          <p:cNvGrpSpPr/>
          <p:nvPr/>
        </p:nvGrpSpPr>
        <p:grpSpPr>
          <a:xfrm>
            <a:off x="7077129" y="2588742"/>
            <a:ext cx="282364" cy="198619"/>
            <a:chOff x="7077129" y="2512542"/>
            <a:chExt cx="282364" cy="198619"/>
          </a:xfrm>
        </p:grpSpPr>
        <p:sp>
          <p:nvSpPr>
            <p:cNvPr id="11897" name="Google Shape;11897;p2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8" name="Google Shape;11898;p2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9" name="Google Shape;11899;p2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0" name="Google Shape;11900;p2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1" name="Google Shape;11901;p2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2" name="Google Shape;11902;p2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03" name="Google Shape;11903;p20"/>
          <p:cNvGrpSpPr/>
          <p:nvPr/>
        </p:nvGrpSpPr>
        <p:grpSpPr>
          <a:xfrm>
            <a:off x="3725461" y="2520912"/>
            <a:ext cx="334279" cy="334661"/>
            <a:chOff x="3725461" y="2444712"/>
            <a:chExt cx="334279" cy="334661"/>
          </a:xfrm>
        </p:grpSpPr>
        <p:sp>
          <p:nvSpPr>
            <p:cNvPr id="11904" name="Google Shape;11904;p2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5" name="Google Shape;11905;p2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6" name="Google Shape;11906;p2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7" name="Google Shape;11907;p2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8" name="Google Shape;11908;p2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9" name="Google Shape;11909;p2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0" name="Google Shape;11910;p2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11" name="Google Shape;11911;p20"/>
          <p:cNvGrpSpPr/>
          <p:nvPr/>
        </p:nvGrpSpPr>
        <p:grpSpPr>
          <a:xfrm>
            <a:off x="6577238" y="2533421"/>
            <a:ext cx="332019" cy="310788"/>
            <a:chOff x="6577238" y="2457221"/>
            <a:chExt cx="332019" cy="310788"/>
          </a:xfrm>
        </p:grpSpPr>
        <p:sp>
          <p:nvSpPr>
            <p:cNvPr id="11912" name="Google Shape;11912;p2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3" name="Google Shape;11913;p2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4" name="Google Shape;11914;p2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5" name="Google Shape;11915;p2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6" name="Google Shape;11916;p2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7" name="Google Shape;11917;p2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18" name="Google Shape;11918;p20"/>
          <p:cNvGrpSpPr/>
          <p:nvPr/>
        </p:nvGrpSpPr>
        <p:grpSpPr>
          <a:xfrm>
            <a:off x="2818561" y="2515978"/>
            <a:ext cx="247892" cy="346024"/>
            <a:chOff x="2818561" y="2439778"/>
            <a:chExt cx="247892" cy="346024"/>
          </a:xfrm>
        </p:grpSpPr>
        <p:sp>
          <p:nvSpPr>
            <p:cNvPr id="11919" name="Google Shape;11919;p2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0" name="Google Shape;11920;p2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1" name="Google Shape;11921;p2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2" name="Google Shape;11922;p2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3" name="Google Shape;11923;p2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4" name="Google Shape;11924;p2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5" name="Google Shape;11925;p2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6" name="Google Shape;11926;p2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7" name="Google Shape;11927;p2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8" name="Google Shape;11928;p2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9" name="Google Shape;11929;p2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0" name="Google Shape;11930;p2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31" name="Google Shape;11931;p20"/>
          <p:cNvGrpSpPr/>
          <p:nvPr/>
        </p:nvGrpSpPr>
        <p:grpSpPr>
          <a:xfrm>
            <a:off x="3207778" y="2550832"/>
            <a:ext cx="419933" cy="275170"/>
            <a:chOff x="3207778" y="2474632"/>
            <a:chExt cx="419933" cy="275170"/>
          </a:xfrm>
        </p:grpSpPr>
        <p:sp>
          <p:nvSpPr>
            <p:cNvPr id="11932" name="Google Shape;11932;p2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3" name="Google Shape;11933;p2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4" name="Google Shape;11934;p2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5" name="Google Shape;11935;p2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6" name="Google Shape;11936;p2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7" name="Google Shape;11937;p2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8" name="Google Shape;11938;p2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9" name="Google Shape;11939;p2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0" name="Google Shape;11940;p2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1" name="Google Shape;11941;p2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2" name="Google Shape;11942;p2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3" name="Google Shape;11943;p2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4" name="Google Shape;11944;p2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5" name="Google Shape;11945;p2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46" name="Google Shape;11946;p20"/>
          <p:cNvGrpSpPr/>
          <p:nvPr/>
        </p:nvGrpSpPr>
        <p:grpSpPr>
          <a:xfrm>
            <a:off x="6099375" y="2532275"/>
            <a:ext cx="337684" cy="314194"/>
            <a:chOff x="6099375" y="2456075"/>
            <a:chExt cx="337684" cy="314194"/>
          </a:xfrm>
        </p:grpSpPr>
        <p:sp>
          <p:nvSpPr>
            <p:cNvPr id="11947" name="Google Shape;11947;p2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8" name="Google Shape;11948;p2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49" name="Google Shape;11949;p20"/>
          <p:cNvGrpSpPr/>
          <p:nvPr/>
        </p:nvGrpSpPr>
        <p:grpSpPr>
          <a:xfrm>
            <a:off x="2312623" y="2544784"/>
            <a:ext cx="312698" cy="286534"/>
            <a:chOff x="2312623" y="2468584"/>
            <a:chExt cx="312698" cy="286534"/>
          </a:xfrm>
        </p:grpSpPr>
        <p:sp>
          <p:nvSpPr>
            <p:cNvPr id="11950" name="Google Shape;11950;p2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1" name="Google Shape;11951;p2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2" name="Google Shape;11952;p2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53" name="Google Shape;11953;p20"/>
          <p:cNvGrpSpPr/>
          <p:nvPr/>
        </p:nvGrpSpPr>
        <p:grpSpPr>
          <a:xfrm>
            <a:off x="5618805" y="2517124"/>
            <a:ext cx="345292" cy="342618"/>
            <a:chOff x="5618805" y="2440924"/>
            <a:chExt cx="345292" cy="342618"/>
          </a:xfrm>
        </p:grpSpPr>
        <p:sp>
          <p:nvSpPr>
            <p:cNvPr id="11954" name="Google Shape;11954;p2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5" name="Google Shape;11955;p2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6" name="Google Shape;11956;p2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7" name="Google Shape;11957;p2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8" name="Google Shape;11958;p2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59" name="Google Shape;11959;p20"/>
          <p:cNvGrpSpPr/>
          <p:nvPr/>
        </p:nvGrpSpPr>
        <p:grpSpPr>
          <a:xfrm>
            <a:off x="4653179" y="2522790"/>
            <a:ext cx="377886" cy="331255"/>
            <a:chOff x="4653179" y="2446590"/>
            <a:chExt cx="377886" cy="331255"/>
          </a:xfrm>
        </p:grpSpPr>
        <p:sp>
          <p:nvSpPr>
            <p:cNvPr id="11960" name="Google Shape;11960;p2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1" name="Google Shape;11961;p2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2" name="Google Shape;11962;p2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3" name="Google Shape;11963;p2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64" name="Google Shape;11964;p20"/>
          <p:cNvGrpSpPr/>
          <p:nvPr/>
        </p:nvGrpSpPr>
        <p:grpSpPr>
          <a:xfrm>
            <a:off x="5184517" y="2535681"/>
            <a:ext cx="252062" cy="305122"/>
            <a:chOff x="5184517" y="2459481"/>
            <a:chExt cx="252062" cy="305122"/>
          </a:xfrm>
        </p:grpSpPr>
        <p:sp>
          <p:nvSpPr>
            <p:cNvPr id="11965" name="Google Shape;11965;p2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6" name="Google Shape;11966;p2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7" name="Google Shape;11967;p2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8" name="Google Shape;11968;p2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9" name="Google Shape;11969;p2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0" name="Google Shape;11970;p2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71" name="Google Shape;11971;p20"/>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72" name="Google Shape;11972;p20"/>
          <p:cNvGrpSpPr/>
          <p:nvPr/>
        </p:nvGrpSpPr>
        <p:grpSpPr>
          <a:xfrm>
            <a:off x="6155459" y="2045308"/>
            <a:ext cx="249770" cy="363849"/>
            <a:chOff x="6155459" y="1969108"/>
            <a:chExt cx="249770" cy="363849"/>
          </a:xfrm>
        </p:grpSpPr>
        <p:sp>
          <p:nvSpPr>
            <p:cNvPr id="11973" name="Google Shape;11973;p2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4" name="Google Shape;11974;p2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5" name="Google Shape;11975;p2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6" name="Google Shape;11976;p2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7" name="Google Shape;11977;p2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8" name="Google Shape;11978;p2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9" name="Google Shape;11979;p2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0" name="Google Shape;11980;p2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1" name="Google Shape;11981;p2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82" name="Google Shape;11982;p20"/>
          <p:cNvGrpSpPr/>
          <p:nvPr/>
        </p:nvGrpSpPr>
        <p:grpSpPr>
          <a:xfrm>
            <a:off x="2280029" y="2046804"/>
            <a:ext cx="353631" cy="354395"/>
            <a:chOff x="2280029" y="1970604"/>
            <a:chExt cx="353631" cy="354395"/>
          </a:xfrm>
        </p:grpSpPr>
        <p:sp>
          <p:nvSpPr>
            <p:cNvPr id="11983" name="Google Shape;11983;p2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4" name="Google Shape;11984;p2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5" name="Google Shape;11985;p2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6" name="Google Shape;11986;p2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87" name="Google Shape;11987;p20"/>
          <p:cNvGrpSpPr/>
          <p:nvPr/>
        </p:nvGrpSpPr>
        <p:grpSpPr>
          <a:xfrm>
            <a:off x="8065100" y="2076374"/>
            <a:ext cx="255086" cy="301685"/>
            <a:chOff x="8065100" y="2000174"/>
            <a:chExt cx="255086" cy="301685"/>
          </a:xfrm>
        </p:grpSpPr>
        <p:sp>
          <p:nvSpPr>
            <p:cNvPr id="11988" name="Google Shape;11988;p2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9" name="Google Shape;11989;p2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0" name="Google Shape;11990;p2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1" name="Google Shape;11991;p2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92" name="Google Shape;11992;p20"/>
          <p:cNvGrpSpPr/>
          <p:nvPr/>
        </p:nvGrpSpPr>
        <p:grpSpPr>
          <a:xfrm>
            <a:off x="6633705" y="2045308"/>
            <a:ext cx="249420" cy="363849"/>
            <a:chOff x="6633705" y="1969108"/>
            <a:chExt cx="249420" cy="363849"/>
          </a:xfrm>
        </p:grpSpPr>
        <p:sp>
          <p:nvSpPr>
            <p:cNvPr id="11993" name="Google Shape;11993;p2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4" name="Google Shape;11994;p2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5" name="Google Shape;11995;p2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6" name="Google Shape;11996;p2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7" name="Google Shape;11997;p2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8" name="Google Shape;11998;p2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9" name="Google Shape;11999;p2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0" name="Google Shape;12000;p2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01" name="Google Shape;12001;p20"/>
          <p:cNvGrpSpPr/>
          <p:nvPr/>
        </p:nvGrpSpPr>
        <p:grpSpPr>
          <a:xfrm>
            <a:off x="5211031" y="2045308"/>
            <a:ext cx="226661" cy="363467"/>
            <a:chOff x="5211031" y="1969108"/>
            <a:chExt cx="226661" cy="363467"/>
          </a:xfrm>
        </p:grpSpPr>
        <p:sp>
          <p:nvSpPr>
            <p:cNvPr id="12002" name="Google Shape;12002;p2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3" name="Google Shape;12003;p2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04" name="Google Shape;12004;p20"/>
          <p:cNvGrpSpPr/>
          <p:nvPr/>
        </p:nvGrpSpPr>
        <p:grpSpPr>
          <a:xfrm>
            <a:off x="3712952" y="2046804"/>
            <a:ext cx="354363" cy="354395"/>
            <a:chOff x="3712952" y="1970604"/>
            <a:chExt cx="354363" cy="354395"/>
          </a:xfrm>
        </p:grpSpPr>
        <p:sp>
          <p:nvSpPr>
            <p:cNvPr id="12005" name="Google Shape;12005;p2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6" name="Google Shape;12006;p2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7" name="Google Shape;12007;p2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8" name="Google Shape;12008;p2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9" name="Google Shape;12009;p2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0" name="Google Shape;12010;p2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1" name="Google Shape;12011;p2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2" name="Google Shape;12012;p2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3" name="Google Shape;12013;p2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14" name="Google Shape;12014;p20"/>
          <p:cNvGrpSpPr/>
          <p:nvPr/>
        </p:nvGrpSpPr>
        <p:grpSpPr>
          <a:xfrm>
            <a:off x="3235438" y="2046804"/>
            <a:ext cx="354363" cy="354745"/>
            <a:chOff x="3235438" y="1970604"/>
            <a:chExt cx="354363" cy="354745"/>
          </a:xfrm>
        </p:grpSpPr>
        <p:sp>
          <p:nvSpPr>
            <p:cNvPr id="12015" name="Google Shape;12015;p2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6" name="Google Shape;12016;p2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7" name="Google Shape;12017;p2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8" name="Google Shape;12018;p2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9" name="Google Shape;12019;p2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0" name="Google Shape;12020;p2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1" name="Google Shape;12021;p2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2" name="Google Shape;12022;p2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3" name="Google Shape;12023;p2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4" name="Google Shape;12024;p2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5" name="Google Shape;12025;p2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6" name="Google Shape;12026;p2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7" name="Google Shape;12027;p2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8" name="Google Shape;12028;p20"/>
          <p:cNvGrpSpPr/>
          <p:nvPr/>
        </p:nvGrpSpPr>
        <p:grpSpPr>
          <a:xfrm>
            <a:off x="1329585" y="2066125"/>
            <a:ext cx="341472" cy="335074"/>
            <a:chOff x="1329585" y="1989925"/>
            <a:chExt cx="341472" cy="335074"/>
          </a:xfrm>
        </p:grpSpPr>
        <p:sp>
          <p:nvSpPr>
            <p:cNvPr id="12029" name="Google Shape;12029;p2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0" name="Google Shape;12030;p2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1" name="Google Shape;12031;p2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32" name="Google Shape;12032;p20"/>
          <p:cNvGrpSpPr/>
          <p:nvPr/>
        </p:nvGrpSpPr>
        <p:grpSpPr>
          <a:xfrm>
            <a:off x="5591871" y="2066106"/>
            <a:ext cx="416649" cy="325597"/>
            <a:chOff x="5626763" y="2013829"/>
            <a:chExt cx="351722" cy="274788"/>
          </a:xfrm>
        </p:grpSpPr>
        <p:sp>
          <p:nvSpPr>
            <p:cNvPr id="12033" name="Google Shape;12033;p2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4" name="Google Shape;12034;p2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5" name="Google Shape;12035;p2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6" name="Google Shape;12036;p2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7" name="Google Shape;12037;p2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8" name="Google Shape;12038;p2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9" name="Google Shape;12039;p2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0" name="Google Shape;12040;p2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1" name="Google Shape;12041;p2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2" name="Google Shape;12042;p2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3" name="Google Shape;12043;p20"/>
          <p:cNvGrpSpPr/>
          <p:nvPr/>
        </p:nvGrpSpPr>
        <p:grpSpPr>
          <a:xfrm>
            <a:off x="7576605" y="2060077"/>
            <a:ext cx="276698" cy="333133"/>
            <a:chOff x="7576605" y="1983877"/>
            <a:chExt cx="276698" cy="333133"/>
          </a:xfrm>
        </p:grpSpPr>
        <p:sp>
          <p:nvSpPr>
            <p:cNvPr id="12044" name="Google Shape;12044;p2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5" name="Google Shape;12045;p2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6" name="Google Shape;12046;p20"/>
          <p:cNvGrpSpPr/>
          <p:nvPr/>
        </p:nvGrpSpPr>
        <p:grpSpPr>
          <a:xfrm>
            <a:off x="853568" y="2051738"/>
            <a:ext cx="337334" cy="353599"/>
            <a:chOff x="853568" y="1975538"/>
            <a:chExt cx="337334" cy="353599"/>
          </a:xfrm>
        </p:grpSpPr>
        <p:sp>
          <p:nvSpPr>
            <p:cNvPr id="12047" name="Google Shape;12047;p2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8" name="Google Shape;12048;p2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9" name="Google Shape;12049;p2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0" name="Google Shape;12050;p2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51" name="Google Shape;12051;p20"/>
          <p:cNvGrpSpPr/>
          <p:nvPr/>
        </p:nvGrpSpPr>
        <p:grpSpPr>
          <a:xfrm>
            <a:off x="2770052" y="2085828"/>
            <a:ext cx="327085" cy="277080"/>
            <a:chOff x="2770052" y="2009628"/>
            <a:chExt cx="327085" cy="277080"/>
          </a:xfrm>
        </p:grpSpPr>
        <p:sp>
          <p:nvSpPr>
            <p:cNvPr id="12052" name="Google Shape;12052;p2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3" name="Google Shape;12053;p2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054" name="Google Shape;12054;p20"/>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055" name="Google Shape;12055;p20"/>
          <p:cNvGrpSpPr/>
          <p:nvPr/>
        </p:nvGrpSpPr>
        <p:grpSpPr>
          <a:xfrm>
            <a:off x="4195399" y="2046804"/>
            <a:ext cx="344878" cy="343573"/>
            <a:chOff x="4195399" y="1970604"/>
            <a:chExt cx="344878" cy="343573"/>
          </a:xfrm>
        </p:grpSpPr>
        <p:sp>
          <p:nvSpPr>
            <p:cNvPr id="12056" name="Google Shape;12056;p2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7" name="Google Shape;12057;p2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8" name="Google Shape;12058;p2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9" name="Google Shape;12059;p2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60" name="Google Shape;12060;p20"/>
          <p:cNvGrpSpPr/>
          <p:nvPr/>
        </p:nvGrpSpPr>
        <p:grpSpPr>
          <a:xfrm>
            <a:off x="4674791" y="2053647"/>
            <a:ext cx="344528" cy="344114"/>
            <a:chOff x="4674791" y="1977447"/>
            <a:chExt cx="344528" cy="344114"/>
          </a:xfrm>
        </p:grpSpPr>
        <p:sp>
          <p:nvSpPr>
            <p:cNvPr id="12061" name="Google Shape;12061;p2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2" name="Google Shape;12062;p2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3" name="Google Shape;12063;p2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4" name="Google Shape;12064;p2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5" name="Google Shape;12065;p2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6" name="Google Shape;12066;p2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7" name="Google Shape;12067;p2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8" name="Google Shape;12068;p2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9" name="Google Shape;12069;p2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0" name="Google Shape;12070;p2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1" name="Google Shape;12071;p2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2" name="Google Shape;12072;p2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3" name="Google Shape;12073;p2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4" name="Google Shape;12074;p2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5" name="Google Shape;12075;p2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6" name="Google Shape;12076;p2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7" name="Google Shape;12077;p2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8" name="Google Shape;12078;p2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9" name="Google Shape;12079;p2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0" name="Google Shape;12080;p2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1" name="Google Shape;12081;p2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2" name="Google Shape;12082;p2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3" name="Google Shape;12083;p2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4" name="Google Shape;12084;p2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5" name="Google Shape;12085;p2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6" name="Google Shape;12086;p2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87" name="Google Shape;12087;p20"/>
          <p:cNvGrpSpPr/>
          <p:nvPr/>
        </p:nvGrpSpPr>
        <p:grpSpPr>
          <a:xfrm>
            <a:off x="6083810" y="1623497"/>
            <a:ext cx="382819" cy="310788"/>
            <a:chOff x="6083810" y="1547297"/>
            <a:chExt cx="382819" cy="310788"/>
          </a:xfrm>
        </p:grpSpPr>
        <p:sp>
          <p:nvSpPr>
            <p:cNvPr id="12088" name="Google Shape;12088;p2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9" name="Google Shape;12089;p2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0" name="Google Shape;12090;p2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1" name="Google Shape;12091;p2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2" name="Google Shape;12092;p2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3" name="Google Shape;12093;p2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4" name="Google Shape;12094;p2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5" name="Google Shape;12095;p2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6" name="Google Shape;12096;p2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7" name="Google Shape;12097;p2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8" name="Google Shape;12098;p2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9" name="Google Shape;12099;p2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0" name="Google Shape;12100;p2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1" name="Google Shape;12101;p2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2" name="Google Shape;12102;p2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3" name="Google Shape;12103;p2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4" name="Google Shape;12104;p2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5" name="Google Shape;12105;p2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06" name="Google Shape;12106;p20"/>
          <p:cNvGrpSpPr/>
          <p:nvPr/>
        </p:nvGrpSpPr>
        <p:grpSpPr>
          <a:xfrm>
            <a:off x="6558300" y="1614393"/>
            <a:ext cx="382788" cy="328613"/>
            <a:chOff x="6558300" y="1538193"/>
            <a:chExt cx="382788" cy="328613"/>
          </a:xfrm>
        </p:grpSpPr>
        <p:sp>
          <p:nvSpPr>
            <p:cNvPr id="12107" name="Google Shape;12107;p2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8" name="Google Shape;12108;p2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09" name="Google Shape;12109;p20"/>
          <p:cNvGrpSpPr/>
          <p:nvPr/>
        </p:nvGrpSpPr>
        <p:grpSpPr>
          <a:xfrm>
            <a:off x="5194002" y="1587497"/>
            <a:ext cx="259605" cy="346024"/>
            <a:chOff x="5194002" y="1511297"/>
            <a:chExt cx="259605" cy="346024"/>
          </a:xfrm>
        </p:grpSpPr>
        <p:sp>
          <p:nvSpPr>
            <p:cNvPr id="12110" name="Google Shape;12110;p2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1" name="Google Shape;12111;p2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2" name="Google Shape;12112;p2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3" name="Google Shape;12113;p2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14" name="Google Shape;12114;p20"/>
          <p:cNvGrpSpPr/>
          <p:nvPr/>
        </p:nvGrpSpPr>
        <p:grpSpPr>
          <a:xfrm>
            <a:off x="1394741" y="1588261"/>
            <a:ext cx="252444" cy="351722"/>
            <a:chOff x="1394741" y="1512061"/>
            <a:chExt cx="252444" cy="351722"/>
          </a:xfrm>
        </p:grpSpPr>
        <p:sp>
          <p:nvSpPr>
            <p:cNvPr id="12115" name="Google Shape;12115;p2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6" name="Google Shape;12116;p2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7" name="Google Shape;12117;p2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8" name="Google Shape;12118;p2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9" name="Google Shape;12119;p2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0" name="Google Shape;12120;p2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1" name="Google Shape;12121;p2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2" name="Google Shape;12122;p2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3" name="Google Shape;12123;p2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4" name="Google Shape;12124;p2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5" name="Google Shape;12125;p2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6" name="Google Shape;12126;p2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7" name="Google Shape;12127;p2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8" name="Google Shape;12128;p2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9" name="Google Shape;12129;p2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0" name="Google Shape;12130;p2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1" name="Google Shape;12131;p2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32" name="Google Shape;12132;p20"/>
          <p:cNvGrpSpPr/>
          <p:nvPr/>
        </p:nvGrpSpPr>
        <p:grpSpPr>
          <a:xfrm>
            <a:off x="855096" y="1580685"/>
            <a:ext cx="380910" cy="339594"/>
            <a:chOff x="855096" y="1504485"/>
            <a:chExt cx="380910" cy="339594"/>
          </a:xfrm>
        </p:grpSpPr>
        <p:sp>
          <p:nvSpPr>
            <p:cNvPr id="12133" name="Google Shape;12133;p2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4" name="Google Shape;12134;p2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5" name="Google Shape;12135;p2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6" name="Google Shape;12136;p2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7" name="Google Shape;12137;p2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38" name="Google Shape;12138;p20"/>
          <p:cNvGrpSpPr/>
          <p:nvPr/>
        </p:nvGrpSpPr>
        <p:grpSpPr>
          <a:xfrm>
            <a:off x="1819576" y="1587879"/>
            <a:ext cx="352103" cy="352103"/>
            <a:chOff x="1819576" y="1511679"/>
            <a:chExt cx="352103" cy="352103"/>
          </a:xfrm>
        </p:grpSpPr>
        <p:sp>
          <p:nvSpPr>
            <p:cNvPr id="12139" name="Google Shape;12139;p2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0" name="Google Shape;12140;p2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1" name="Google Shape;12141;p2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2" name="Google Shape;12142;p2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43" name="Google Shape;12143;p20"/>
          <p:cNvGrpSpPr/>
          <p:nvPr/>
        </p:nvGrpSpPr>
        <p:grpSpPr>
          <a:xfrm>
            <a:off x="5621097" y="1576961"/>
            <a:ext cx="371424" cy="355446"/>
            <a:chOff x="5621097" y="1500761"/>
            <a:chExt cx="371424" cy="355446"/>
          </a:xfrm>
        </p:grpSpPr>
        <p:sp>
          <p:nvSpPr>
            <p:cNvPr id="12144" name="Google Shape;12144;p2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5" name="Google Shape;12145;p2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46" name="Google Shape;12146;p20"/>
          <p:cNvGrpSpPr/>
          <p:nvPr/>
        </p:nvGrpSpPr>
        <p:grpSpPr>
          <a:xfrm>
            <a:off x="4670239" y="1617799"/>
            <a:ext cx="359679" cy="321833"/>
            <a:chOff x="4670239" y="1541599"/>
            <a:chExt cx="359679" cy="321833"/>
          </a:xfrm>
        </p:grpSpPr>
        <p:sp>
          <p:nvSpPr>
            <p:cNvPr id="12147" name="Google Shape;12147;p2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8" name="Google Shape;12148;p2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9" name="Google Shape;12149;p2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0" name="Google Shape;12150;p2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1" name="Google Shape;12151;p2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52" name="Google Shape;12152;p20"/>
          <p:cNvGrpSpPr/>
          <p:nvPr/>
        </p:nvGrpSpPr>
        <p:grpSpPr>
          <a:xfrm>
            <a:off x="4212429" y="1578585"/>
            <a:ext cx="321037" cy="353822"/>
            <a:chOff x="4212429" y="1502385"/>
            <a:chExt cx="321037" cy="353822"/>
          </a:xfrm>
        </p:grpSpPr>
        <p:sp>
          <p:nvSpPr>
            <p:cNvPr id="12153" name="Google Shape;12153;p2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4" name="Google Shape;12154;p2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5" name="Google Shape;12155;p2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6" name="Google Shape;12156;p2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57" name="Google Shape;12157;p20"/>
          <p:cNvGrpSpPr/>
          <p:nvPr/>
        </p:nvGrpSpPr>
        <p:grpSpPr>
          <a:xfrm>
            <a:off x="2302788" y="1582181"/>
            <a:ext cx="336188" cy="335425"/>
            <a:chOff x="2302788" y="1505981"/>
            <a:chExt cx="336188" cy="335425"/>
          </a:xfrm>
        </p:grpSpPr>
        <p:sp>
          <p:nvSpPr>
            <p:cNvPr id="12158" name="Google Shape;12158;p2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9" name="Google Shape;12159;p2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0" name="Google Shape;12160;p2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1" name="Google Shape;12161;p2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2" name="Google Shape;12162;p2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3" name="Google Shape;12163;p2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4" name="Google Shape;12164;p2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5" name="Google Shape;12165;p2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6" name="Google Shape;12166;p2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7" name="Google Shape;12167;p2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8" name="Google Shape;12168;p2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9" name="Google Shape;12169;p2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0" name="Google Shape;12170;p2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1" name="Google Shape;12171;p2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2" name="Google Shape;12172;p2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3" name="Google Shape;12173;p2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4" name="Google Shape;12174;p2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75" name="Google Shape;12175;p20"/>
          <p:cNvGrpSpPr/>
          <p:nvPr/>
        </p:nvGrpSpPr>
        <p:grpSpPr>
          <a:xfrm>
            <a:off x="2780301" y="1598096"/>
            <a:ext cx="333133" cy="321037"/>
            <a:chOff x="2780301" y="1521896"/>
            <a:chExt cx="333133" cy="321037"/>
          </a:xfrm>
        </p:grpSpPr>
        <p:sp>
          <p:nvSpPr>
            <p:cNvPr id="12176" name="Google Shape;12176;p2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7" name="Google Shape;12177;p2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8" name="Google Shape;12178;p2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9" name="Google Shape;12179;p2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0" name="Google Shape;12180;p2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1" name="Google Shape;12181;p2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2" name="Google Shape;12182;p2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3" name="Google Shape;12183;p2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4" name="Google Shape;12184;p2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5" name="Google Shape;12185;p2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6" name="Google Shape;12186;p2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7" name="Google Shape;12187;p2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8" name="Google Shape;12188;p2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9" name="Google Shape;12189;p2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0" name="Google Shape;12190;p2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1" name="Google Shape;12191;p2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2" name="Google Shape;12192;p2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3" name="Google Shape;12193;p2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4" name="Google Shape;12194;p2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5" name="Google Shape;12195;p2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96" name="Google Shape;12196;p20"/>
          <p:cNvGrpSpPr/>
          <p:nvPr/>
        </p:nvGrpSpPr>
        <p:grpSpPr>
          <a:xfrm>
            <a:off x="3316159" y="1591285"/>
            <a:ext cx="211892" cy="339594"/>
            <a:chOff x="3316159" y="1515085"/>
            <a:chExt cx="211892" cy="339594"/>
          </a:xfrm>
        </p:grpSpPr>
        <p:sp>
          <p:nvSpPr>
            <p:cNvPr id="12197" name="Google Shape;12197;p2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8" name="Google Shape;12198;p2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9" name="Google Shape;12199;p2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00" name="Google Shape;12200;p20"/>
            <p:cNvGrpSpPr/>
            <p:nvPr/>
          </p:nvGrpSpPr>
          <p:grpSpPr>
            <a:xfrm>
              <a:off x="3316159" y="1515085"/>
              <a:ext cx="211892" cy="339594"/>
              <a:chOff x="3316159" y="1515085"/>
              <a:chExt cx="211892" cy="339594"/>
            </a:xfrm>
          </p:grpSpPr>
          <p:sp>
            <p:nvSpPr>
              <p:cNvPr id="12201" name="Google Shape;12201;p2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2" name="Google Shape;12202;p2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3" name="Google Shape;12203;p2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4" name="Google Shape;12204;p2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5" name="Google Shape;12205;p2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6" name="Google Shape;12206;p2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2207" name="Google Shape;12207;p20"/>
          <p:cNvGrpSpPr/>
          <p:nvPr/>
        </p:nvGrpSpPr>
        <p:grpSpPr>
          <a:xfrm>
            <a:off x="3716358" y="1620855"/>
            <a:ext cx="361971" cy="314958"/>
            <a:chOff x="3716358" y="1544655"/>
            <a:chExt cx="361971" cy="314958"/>
          </a:xfrm>
        </p:grpSpPr>
        <p:sp>
          <p:nvSpPr>
            <p:cNvPr id="12208" name="Google Shape;12208;p2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9" name="Google Shape;12209;p2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0" name="Google Shape;12210;p2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1" name="Google Shape;12211;p2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2" name="Google Shape;12212;p2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13" name="Google Shape;12213;p20"/>
            <p:cNvGrpSpPr/>
            <p:nvPr/>
          </p:nvGrpSpPr>
          <p:grpSpPr>
            <a:xfrm>
              <a:off x="3716358" y="1544655"/>
              <a:ext cx="361971" cy="314958"/>
              <a:chOff x="3716358" y="1544655"/>
              <a:chExt cx="361971" cy="314958"/>
            </a:xfrm>
          </p:grpSpPr>
          <p:sp>
            <p:nvSpPr>
              <p:cNvPr id="12214" name="Google Shape;12214;p2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5" name="Google Shape;12215;p2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6" name="Google Shape;12216;p2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7" name="Google Shape;12217;p2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8" name="Google Shape;12218;p2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2219" name="Google Shape;12219;p20"/>
          <p:cNvGrpSpPr/>
          <p:nvPr/>
        </p:nvGrpSpPr>
        <p:grpSpPr>
          <a:xfrm>
            <a:off x="7011924" y="1633752"/>
            <a:ext cx="499533" cy="305136"/>
            <a:chOff x="7009649" y="1541981"/>
            <a:chExt cx="524940" cy="320655"/>
          </a:xfrm>
        </p:grpSpPr>
        <p:sp>
          <p:nvSpPr>
            <p:cNvPr id="12220" name="Google Shape;12220;p2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1" name="Google Shape;12221;p2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2" name="Google Shape;12222;p2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3" name="Google Shape;12223;p2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4" name="Google Shape;12224;p2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5" name="Google Shape;12225;p2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6" name="Google Shape;12226;p2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7" name="Google Shape;12227;p2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28" name="Google Shape;12228;p20"/>
          <p:cNvGrpSpPr/>
          <p:nvPr/>
        </p:nvGrpSpPr>
        <p:grpSpPr>
          <a:xfrm>
            <a:off x="8034034" y="1594309"/>
            <a:ext cx="282746" cy="340358"/>
            <a:chOff x="8034034" y="1518109"/>
            <a:chExt cx="282746" cy="340358"/>
          </a:xfrm>
        </p:grpSpPr>
        <p:sp>
          <p:nvSpPr>
            <p:cNvPr id="12229" name="Google Shape;12229;p2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0" name="Google Shape;12230;p2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1" name="Google Shape;12231;p2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2" name="Google Shape;12232;p2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33" name="Google Shape;12233;p20"/>
          <p:cNvGrpSpPr/>
          <p:nvPr/>
        </p:nvGrpSpPr>
        <p:grpSpPr>
          <a:xfrm>
            <a:off x="7582302" y="1576134"/>
            <a:ext cx="369133" cy="360411"/>
            <a:chOff x="7582302" y="1499934"/>
            <a:chExt cx="369133" cy="360411"/>
          </a:xfrm>
        </p:grpSpPr>
        <p:sp>
          <p:nvSpPr>
            <p:cNvPr id="12234" name="Google Shape;12234;p2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5" name="Google Shape;12235;p2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6" name="Google Shape;12236;p2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7" name="Google Shape;12237;p2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8" name="Google Shape;12238;p2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39" name="Google Shape;12239;p20"/>
          <p:cNvGrpSpPr/>
          <p:nvPr/>
        </p:nvGrpSpPr>
        <p:grpSpPr>
          <a:xfrm>
            <a:off x="6196089" y="3893352"/>
            <a:ext cx="346056" cy="345674"/>
            <a:chOff x="2238181" y="4120624"/>
            <a:chExt cx="346056" cy="345674"/>
          </a:xfrm>
        </p:grpSpPr>
        <p:grpSp>
          <p:nvGrpSpPr>
            <p:cNvPr id="12240" name="Google Shape;12240;p20"/>
            <p:cNvGrpSpPr/>
            <p:nvPr/>
          </p:nvGrpSpPr>
          <p:grpSpPr>
            <a:xfrm>
              <a:off x="2309209" y="4177423"/>
              <a:ext cx="204025" cy="232089"/>
              <a:chOff x="1512725" y="258500"/>
              <a:chExt cx="4570900" cy="5199625"/>
            </a:xfrm>
          </p:grpSpPr>
          <p:sp>
            <p:nvSpPr>
              <p:cNvPr id="12241" name="Google Shape;12241;p2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2" name="Google Shape;12242;p2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43" name="Google Shape;12243;p2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44" name="Google Shape;12244;p2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SEO &amp; Marketing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248"/>
        <p:cNvGrpSpPr/>
        <p:nvPr/>
      </p:nvGrpSpPr>
      <p:grpSpPr>
        <a:xfrm>
          <a:off x="0" y="0"/>
          <a:ext cx="0" cy="0"/>
          <a:chOff x="0" y="0"/>
          <a:chExt cx="0" cy="0"/>
        </a:xfrm>
      </p:grpSpPr>
      <p:sp>
        <p:nvSpPr>
          <p:cNvPr id="12249" name="Google Shape;12249;p21"/>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0" name="Google Shape;12250;p21"/>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1" name="Google Shape;12251;p21"/>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2" name="Google Shape;12252;p21"/>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3" name="Google Shape;12253;p21"/>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4" name="Google Shape;12254;p21"/>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5" name="Google Shape;12255;p21"/>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6" name="Google Shape;12256;p21"/>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7" name="Google Shape;12257;p21"/>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8" name="Google Shape;12258;p21"/>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9" name="Google Shape;12259;p21"/>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0" name="Google Shape;12260;p21"/>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1" name="Google Shape;12261;p21"/>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2" name="Google Shape;12262;p21"/>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3" name="Google Shape;12263;p21"/>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4" name="Google Shape;12264;p21"/>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Add the title here</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grpSp>
        <p:nvGrpSpPr>
          <p:cNvPr id="12265" name="Google Shape;12265;p21"/>
          <p:cNvGrpSpPr/>
          <p:nvPr/>
        </p:nvGrpSpPr>
        <p:grpSpPr>
          <a:xfrm>
            <a:off x="1311648" y="1620631"/>
            <a:ext cx="197743" cy="197743"/>
            <a:chOff x="2676100" y="832575"/>
            <a:chExt cx="483125" cy="483125"/>
          </a:xfrm>
        </p:grpSpPr>
        <p:sp>
          <p:nvSpPr>
            <p:cNvPr id="12266" name="Google Shape;12266;p2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67" name="Google Shape;12267;p2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68" name="Google Shape;12268;p2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2269" name="Google Shape;12269;p21"/>
          <p:cNvGrpSpPr/>
          <p:nvPr/>
        </p:nvGrpSpPr>
        <p:grpSpPr>
          <a:xfrm>
            <a:off x="2258621" y="1613606"/>
            <a:ext cx="204394" cy="197743"/>
            <a:chOff x="3270550" y="832575"/>
            <a:chExt cx="499375" cy="483125"/>
          </a:xfrm>
        </p:grpSpPr>
        <p:sp>
          <p:nvSpPr>
            <p:cNvPr id="12270" name="Google Shape;12270;p2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1" name="Google Shape;12271;p2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2" name="Google Shape;12272;p2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2273" name="Google Shape;12273;p21"/>
          <p:cNvGrpSpPr/>
          <p:nvPr/>
        </p:nvGrpSpPr>
        <p:grpSpPr>
          <a:xfrm>
            <a:off x="3212214" y="1620657"/>
            <a:ext cx="197774" cy="197743"/>
            <a:chOff x="3270475" y="1427025"/>
            <a:chExt cx="483200" cy="483125"/>
          </a:xfrm>
        </p:grpSpPr>
        <p:sp>
          <p:nvSpPr>
            <p:cNvPr id="12274" name="Google Shape;12274;p2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5" name="Google Shape;12275;p2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6" name="Google Shape;12276;p2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2277" name="Google Shape;12277;p21"/>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8" name="Google Shape;12278;p21"/>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12279" name="Google Shape;12279;p21"/>
          <p:cNvGrpSpPr/>
          <p:nvPr/>
        </p:nvGrpSpPr>
        <p:grpSpPr>
          <a:xfrm>
            <a:off x="2258607" y="3617777"/>
            <a:ext cx="204425" cy="194059"/>
            <a:chOff x="6222125" y="2025975"/>
            <a:chExt cx="499450" cy="474125"/>
          </a:xfrm>
        </p:grpSpPr>
        <p:sp>
          <p:nvSpPr>
            <p:cNvPr id="12280" name="Google Shape;12280;p2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81" name="Google Shape;12281;p2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82" name="Google Shape;12282;p2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2283" name="Google Shape;12283;p21"/>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1</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4" name="Google Shape;12284;p21"/>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2</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5" name="Google Shape;12285;p21"/>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3</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6" name="Google Shape;12286;p21"/>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4</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7" name="Google Shape;12287;p21"/>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5</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8" name="Google Shape;12288;p21"/>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6</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9" name="Google Shape;12289;p21"/>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0" name="Google Shape;12290;p21"/>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1" name="Google Shape;12291;p21"/>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2" name="Google Shape;12292;p21"/>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3" name="Google Shape;12293;p21"/>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4" name="Google Shape;12294;p21"/>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5" name="Google Shape;12295;p21"/>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6" name="Google Shape;12296;p21"/>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7" name="Google Shape;12297;p21"/>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8" name="Google Shape;12298;p21"/>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9" name="Google Shape;12299;p21"/>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0" name="Google Shape;12300;p21"/>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2301" name="Google Shape;12301;p21"/>
          <p:cNvCxnSpPr>
            <a:stCxn id="12289" idx="4"/>
            <a:endCxn id="12295"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302" name="Google Shape;12302;p21"/>
          <p:cNvCxnSpPr>
            <a:stCxn id="12291" idx="4"/>
            <a:endCxn id="12297"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303" name="Google Shape;12303;p21"/>
          <p:cNvCxnSpPr>
            <a:stCxn id="12290" idx="4"/>
            <a:endCxn id="12296"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304" name="Google Shape;12304;p21"/>
          <p:cNvCxnSpPr>
            <a:stCxn id="12292" idx="0"/>
            <a:endCxn id="12298"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305" name="Google Shape;12305;p21"/>
          <p:cNvCxnSpPr>
            <a:stCxn id="12294" idx="0"/>
            <a:endCxn id="12300"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306" name="Google Shape;12306;p21"/>
          <p:cNvCxnSpPr>
            <a:stCxn id="12293" idx="0"/>
            <a:endCxn id="12299"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sp>
        <p:nvSpPr>
          <p:cNvPr id="12307" name="Google Shape;12307;p21"/>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8" name="Google Shape;12308;p21"/>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9" name="Google Shape;12309;p21"/>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0" name="Google Shape;12310;p21"/>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1" name="Google Shape;12311;p21"/>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2" name="Google Shape;12312;p21"/>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3" name="Google Shape;12313;p21"/>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4" name="Google Shape;12314;p21"/>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5" name="Google Shape;12315;p21"/>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6" name="Google Shape;12316;p21"/>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7" name="Google Shape;12317;p21"/>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8" name="Google Shape;12318;p21"/>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9" name="Google Shape;12319;p21"/>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0" name="Google Shape;12320;p21"/>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1" name="Google Shape;12321;p21"/>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2" name="Google Shape;12322;p21"/>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2016</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23" name="Google Shape;12323;p21"/>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4" name="Google Shape;12324;p21"/>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5" name="Google Shape;12325;p21"/>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6" name="Google Shape;12326;p21"/>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7" name="Google Shape;12327;p21"/>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2328" name="Google Shape;12328;p21"/>
          <p:cNvCxnSpPr>
            <a:stCxn id="12317" idx="0"/>
            <a:endCxn id="12323"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329" name="Google Shape;12329;p21"/>
          <p:cNvCxnSpPr>
            <a:stCxn id="12318" idx="0"/>
            <a:endCxn id="12324"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330" name="Google Shape;12330;p21"/>
          <p:cNvCxnSpPr>
            <a:stCxn id="12319" idx="0"/>
            <a:endCxn id="12325"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331" name="Google Shape;12331;p21"/>
          <p:cNvCxnSpPr>
            <a:stCxn id="12320" idx="4"/>
            <a:endCxn id="12326"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332" name="Google Shape;12332;p21"/>
          <p:cNvCxnSpPr>
            <a:stCxn id="12321" idx="4"/>
            <a:endCxn id="12327"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2333" name="Google Shape;12333;p21"/>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2017</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34" name="Google Shape;12334;p21"/>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2018</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35" name="Google Shape;12335;p21"/>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2019</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36" name="Google Shape;12336;p21"/>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2020</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37" name="Google Shape;12337;p21"/>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38" name="Google Shape;12338;p21"/>
          <p:cNvGrpSpPr/>
          <p:nvPr/>
        </p:nvGrpSpPr>
        <p:grpSpPr>
          <a:xfrm>
            <a:off x="5307356" y="3748469"/>
            <a:ext cx="206115" cy="206115"/>
            <a:chOff x="1049375" y="2680675"/>
            <a:chExt cx="297725" cy="297725"/>
          </a:xfrm>
        </p:grpSpPr>
        <p:sp>
          <p:nvSpPr>
            <p:cNvPr id="12339" name="Google Shape;12339;p21"/>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0" name="Google Shape;12340;p21"/>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1" name="Google Shape;12341;p21"/>
          <p:cNvGrpSpPr/>
          <p:nvPr/>
        </p:nvGrpSpPr>
        <p:grpSpPr>
          <a:xfrm>
            <a:off x="7653299" y="1758852"/>
            <a:ext cx="205578" cy="204332"/>
            <a:chOff x="5045775" y="1946400"/>
            <a:chExt cx="296950" cy="295150"/>
          </a:xfrm>
        </p:grpSpPr>
        <p:sp>
          <p:nvSpPr>
            <p:cNvPr id="12342" name="Google Shape;12342;p21"/>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3" name="Google Shape;12343;p21"/>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4" name="Google Shape;12344;p21"/>
          <p:cNvGrpSpPr/>
          <p:nvPr/>
        </p:nvGrpSpPr>
        <p:grpSpPr>
          <a:xfrm>
            <a:off x="6076163" y="1764541"/>
            <a:ext cx="205042" cy="204505"/>
            <a:chOff x="3599700" y="1954475"/>
            <a:chExt cx="296175" cy="295400"/>
          </a:xfrm>
        </p:grpSpPr>
        <p:sp>
          <p:nvSpPr>
            <p:cNvPr id="12345" name="Google Shape;12345;p21"/>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6" name="Google Shape;12346;p21"/>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7" name="Google Shape;12347;p21"/>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8" name="Google Shape;12348;p21"/>
          <p:cNvGrpSpPr/>
          <p:nvPr/>
        </p:nvGrpSpPr>
        <p:grpSpPr>
          <a:xfrm>
            <a:off x="4485399" y="1783308"/>
            <a:ext cx="205596" cy="155421"/>
            <a:chOff x="3962775" y="1990700"/>
            <a:chExt cx="296975" cy="224500"/>
          </a:xfrm>
        </p:grpSpPr>
        <p:sp>
          <p:nvSpPr>
            <p:cNvPr id="12349" name="Google Shape;12349;p21"/>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0" name="Google Shape;12350;p21"/>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1" name="Google Shape;12351;p21"/>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2" name="Google Shape;12352;p21"/>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53" name="Google Shape;12353;p21"/>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4" name="Google Shape;12354;p21"/>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5" name="Google Shape;12355;p21"/>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“Neptune is the farthest-known planet from the Sun”</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6" name="Google Shape;12356;p21"/>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7" name="Google Shape;12357;p21"/>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“Venus is the second planet from the Sun and is terribly hot”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8" name="Google Shape;12358;p2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infographics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362"/>
        <p:cNvGrpSpPr/>
        <p:nvPr/>
      </p:nvGrpSpPr>
      <p:grpSpPr>
        <a:xfrm>
          <a:off x="0" y="0"/>
          <a:ext cx="0" cy="0"/>
          <a:chOff x="0" y="0"/>
          <a:chExt cx="0" cy="0"/>
        </a:xfrm>
      </p:grpSpPr>
      <p:sp>
        <p:nvSpPr>
          <p:cNvPr id="12363" name="Google Shape;12363;p22"/>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64" name="Google Shape;12364;p22"/>
          <p:cNvGrpSpPr/>
          <p:nvPr/>
        </p:nvGrpSpPr>
        <p:grpSpPr>
          <a:xfrm>
            <a:off x="1494592" y="1585529"/>
            <a:ext cx="763219" cy="763219"/>
            <a:chOff x="4049800" y="640400"/>
            <a:chExt cx="858900" cy="858900"/>
          </a:xfrm>
        </p:grpSpPr>
        <p:sp>
          <p:nvSpPr>
            <p:cNvPr id="12365" name="Google Shape;12365;p22"/>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6" name="Google Shape;12366;p22"/>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67" name="Google Shape;12367;p22"/>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8" name="Google Shape;12368;p22"/>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2369" name="Google Shape;12369;p22"/>
          <p:cNvCxnSpPr>
            <a:stCxn id="12365" idx="4"/>
            <a:endCxn id="12367" idx="0"/>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2370" name="Google Shape;12370;p22"/>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2371" name="Google Shape;12371;p22"/>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cxnSp>
        <p:nvCxnSpPr>
          <p:cNvPr id="12372" name="Google Shape;12372;p22"/>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2373" name="Google Shape;12373;p22"/>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1" i="0" u="none" strike="noStrike" kern="0" cap="none" spc="0" normalizeH="0" baseline="0" noProof="0">
                <a:ln>
                  <a:noFill/>
                </a:ln>
                <a:solidFill>
                  <a:srgbClr val="A5B7C6"/>
                </a:solidFill>
                <a:effectLst/>
                <a:uLnTx/>
                <a:uFillTx/>
                <a:latin typeface="Arial"/>
                <a:cs typeface="Arial"/>
                <a:sym typeface="Arial"/>
              </a:rPr>
              <a:t>TITLE 1</a:t>
            </a:r>
            <a:endParaRPr kumimoji="0" sz="800" b="1" i="0" u="none" strike="noStrike" kern="0" cap="none" spc="0" normalizeH="0" baseline="0" noProof="0">
              <a:ln>
                <a:noFill/>
              </a:ln>
              <a:solidFill>
                <a:srgbClr val="A5B7C6"/>
              </a:solidFill>
              <a:effectLst/>
              <a:uLnTx/>
              <a:uFillTx/>
              <a:latin typeface="Arial"/>
              <a:cs typeface="Arial"/>
              <a:sym typeface="Arial"/>
            </a:endParaRPr>
          </a:p>
        </p:txBody>
      </p:sp>
      <p:sp>
        <p:nvSpPr>
          <p:cNvPr id="12374" name="Google Shape;12374;p22"/>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300" b="1" i="0" u="none" strike="noStrike" kern="0" cap="none" spc="0" normalizeH="0" baseline="0" noProof="0">
                <a:ln>
                  <a:noFill/>
                </a:ln>
                <a:solidFill>
                  <a:srgbClr val="A5B7C6"/>
                </a:solidFill>
                <a:effectLst/>
                <a:uLnTx/>
                <a:uFillTx/>
                <a:latin typeface="Arial"/>
                <a:cs typeface="Arial"/>
                <a:sym typeface="Arial"/>
              </a:rPr>
              <a:t>75%</a:t>
            </a:r>
            <a:endParaRPr kumimoji="0" sz="1300" b="1" i="0" u="none" strike="noStrike" kern="0" cap="none" spc="0" normalizeH="0" baseline="0" noProof="0">
              <a:ln>
                <a:noFill/>
              </a:ln>
              <a:solidFill>
                <a:srgbClr val="A5B7C6"/>
              </a:solidFill>
              <a:effectLst/>
              <a:uLnTx/>
              <a:uFillTx/>
              <a:latin typeface="Arial"/>
              <a:cs typeface="Arial"/>
              <a:sym typeface="Arial"/>
            </a:endParaRPr>
          </a:p>
        </p:txBody>
      </p:sp>
      <p:sp>
        <p:nvSpPr>
          <p:cNvPr id="12375" name="Google Shape;12375;p22"/>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6" name="Google Shape;12376;p22"/>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77" name="Google Shape;12377;p22"/>
          <p:cNvGrpSpPr/>
          <p:nvPr/>
        </p:nvGrpSpPr>
        <p:grpSpPr>
          <a:xfrm>
            <a:off x="3576486" y="2168116"/>
            <a:ext cx="1443832" cy="1443832"/>
            <a:chOff x="5681300" y="2527788"/>
            <a:chExt cx="805800" cy="805800"/>
          </a:xfrm>
        </p:grpSpPr>
        <p:sp>
          <p:nvSpPr>
            <p:cNvPr id="12378" name="Google Shape;12378;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9" name="Google Shape;12379;p2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80" name="Google Shape;12380;p22"/>
          <p:cNvGrpSpPr/>
          <p:nvPr/>
        </p:nvGrpSpPr>
        <p:grpSpPr>
          <a:xfrm>
            <a:off x="6240887" y="1783888"/>
            <a:ext cx="626590" cy="626590"/>
            <a:chOff x="5681300" y="2527788"/>
            <a:chExt cx="805800" cy="805800"/>
          </a:xfrm>
        </p:grpSpPr>
        <p:sp>
          <p:nvSpPr>
            <p:cNvPr id="12381" name="Google Shape;12381;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2" name="Google Shape;12382;p22"/>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83" name="Google Shape;12383;p22"/>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84" name="Google Shape;12384;p22"/>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85" name="Google Shape;12385;p22"/>
          <p:cNvGrpSpPr/>
          <p:nvPr/>
        </p:nvGrpSpPr>
        <p:grpSpPr>
          <a:xfrm>
            <a:off x="6240887" y="2575988"/>
            <a:ext cx="626590" cy="626590"/>
            <a:chOff x="5681300" y="2527788"/>
            <a:chExt cx="805800" cy="805800"/>
          </a:xfrm>
        </p:grpSpPr>
        <p:sp>
          <p:nvSpPr>
            <p:cNvPr id="12386" name="Google Shape;12386;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7" name="Google Shape;12387;p22"/>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88" name="Google Shape;12388;p22"/>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89" name="Google Shape;12389;p22"/>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90" name="Google Shape;12390;p22"/>
          <p:cNvGrpSpPr/>
          <p:nvPr/>
        </p:nvGrpSpPr>
        <p:grpSpPr>
          <a:xfrm>
            <a:off x="6240887" y="3368088"/>
            <a:ext cx="626590" cy="626590"/>
            <a:chOff x="5681300" y="2527788"/>
            <a:chExt cx="805800" cy="805800"/>
          </a:xfrm>
        </p:grpSpPr>
        <p:sp>
          <p:nvSpPr>
            <p:cNvPr id="12391" name="Google Shape;12391;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2" name="Google Shape;12392;p22"/>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93" name="Google Shape;12393;p22"/>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94" name="Google Shape;12394;p22"/>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5" name="Google Shape;12395;p22"/>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6" name="Google Shape;12396;p22"/>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2397" name="Google Shape;12397;p22"/>
          <p:cNvCxnSpPr>
            <a:stCxn id="12396" idx="6"/>
            <a:endCxn id="12382"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2398" name="Google Shape;12398;p22"/>
          <p:cNvCxnSpPr>
            <a:stCxn id="12396" idx="6"/>
            <a:endCxn id="12392"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2399" name="Google Shape;12399;p22"/>
          <p:cNvCxnSpPr>
            <a:stCxn id="12396" idx="6"/>
            <a:endCxn id="12387"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2400" name="Google Shape;12400;p22"/>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3000" b="1" i="0" u="none" strike="noStrike" kern="0" cap="none" spc="0" normalizeH="0" baseline="0" noProof="0">
                <a:ln>
                  <a:noFill/>
                </a:ln>
                <a:solidFill>
                  <a:srgbClr val="213B55"/>
                </a:solidFill>
                <a:effectLst/>
                <a:uLnTx/>
                <a:uFillTx/>
                <a:latin typeface="Arial"/>
                <a:cs typeface="Arial"/>
                <a:sym typeface="Arial"/>
              </a:rPr>
              <a:t>75%</a:t>
            </a:r>
            <a:endParaRPr kumimoji="0" sz="3000" b="1" i="0" u="none" strike="noStrike" kern="0" cap="none" spc="0" normalizeH="0" baseline="0" noProof="0">
              <a:ln>
                <a:noFill/>
              </a:ln>
              <a:solidFill>
                <a:srgbClr val="213B55"/>
              </a:solidFill>
              <a:effectLst/>
              <a:uLnTx/>
              <a:uFillTx/>
              <a:latin typeface="Arial"/>
              <a:cs typeface="Arial"/>
              <a:sym typeface="Arial"/>
            </a:endParaRPr>
          </a:p>
        </p:txBody>
      </p:sp>
      <p:sp>
        <p:nvSpPr>
          <p:cNvPr id="12401" name="Google Shape;12401;p2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infographics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405"/>
        <p:cNvGrpSpPr/>
        <p:nvPr/>
      </p:nvGrpSpPr>
      <p:grpSpPr>
        <a:xfrm>
          <a:off x="0" y="0"/>
          <a:ext cx="0" cy="0"/>
          <a:chOff x="0" y="0"/>
          <a:chExt cx="0" cy="0"/>
        </a:xfrm>
      </p:grpSpPr>
      <p:grpSp>
        <p:nvGrpSpPr>
          <p:cNvPr id="12406" name="Google Shape;12406;p23"/>
          <p:cNvGrpSpPr/>
          <p:nvPr/>
        </p:nvGrpSpPr>
        <p:grpSpPr>
          <a:xfrm>
            <a:off x="1765469" y="1821418"/>
            <a:ext cx="370100" cy="250625"/>
            <a:chOff x="980425" y="4196875"/>
            <a:chExt cx="370100" cy="250625"/>
          </a:xfrm>
        </p:grpSpPr>
        <p:sp>
          <p:nvSpPr>
            <p:cNvPr id="12407" name="Google Shape;12407;p23"/>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8" name="Google Shape;12408;p23"/>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9" name="Google Shape;12409;p23"/>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0" name="Google Shape;12410;p23"/>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11" name="Google Shape;12411;p23"/>
          <p:cNvGrpSpPr/>
          <p:nvPr/>
        </p:nvGrpSpPr>
        <p:grpSpPr>
          <a:xfrm>
            <a:off x="2501238" y="1777356"/>
            <a:ext cx="364200" cy="338750"/>
            <a:chOff x="7731450" y="3574225"/>
            <a:chExt cx="364200" cy="338750"/>
          </a:xfrm>
        </p:grpSpPr>
        <p:sp>
          <p:nvSpPr>
            <p:cNvPr id="12412" name="Google Shape;12412;p23"/>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3" name="Google Shape;12413;p23"/>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4" name="Google Shape;12414;p23"/>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5" name="Google Shape;12415;p23"/>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6" name="Google Shape;12416;p23"/>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7" name="Google Shape;12417;p23"/>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8" name="Google Shape;12418;p23"/>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9" name="Google Shape;12419;p23"/>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0" name="Google Shape;12420;p23"/>
          <p:cNvGrpSpPr/>
          <p:nvPr/>
        </p:nvGrpSpPr>
        <p:grpSpPr>
          <a:xfrm>
            <a:off x="3248956" y="1765793"/>
            <a:ext cx="317900" cy="361875"/>
            <a:chOff x="3275000" y="4141325"/>
            <a:chExt cx="317900" cy="361875"/>
          </a:xfrm>
        </p:grpSpPr>
        <p:sp>
          <p:nvSpPr>
            <p:cNvPr id="12421" name="Google Shape;12421;p23"/>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2" name="Google Shape;12422;p23"/>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3" name="Google Shape;12423;p23"/>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4" name="Google Shape;12424;p23"/>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5" name="Google Shape;12425;p23"/>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6" name="Google Shape;12426;p23"/>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7" name="Google Shape;12427;p23"/>
          <p:cNvGrpSpPr/>
          <p:nvPr/>
        </p:nvGrpSpPr>
        <p:grpSpPr>
          <a:xfrm>
            <a:off x="5484394" y="1765781"/>
            <a:ext cx="361875" cy="361900"/>
            <a:chOff x="6250075" y="3563425"/>
            <a:chExt cx="361875" cy="361900"/>
          </a:xfrm>
        </p:grpSpPr>
        <p:sp>
          <p:nvSpPr>
            <p:cNvPr id="12428" name="Google Shape;12428;p23"/>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9" name="Google Shape;12429;p23"/>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0" name="Google Shape;12430;p23"/>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1" name="Google Shape;12431;p23"/>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2" name="Google Shape;12432;p23"/>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33" name="Google Shape;12433;p23"/>
          <p:cNvGrpSpPr/>
          <p:nvPr/>
        </p:nvGrpSpPr>
        <p:grpSpPr>
          <a:xfrm>
            <a:off x="6266531" y="1765781"/>
            <a:ext cx="365725" cy="361900"/>
            <a:chOff x="5504000" y="3563425"/>
            <a:chExt cx="365725" cy="361900"/>
          </a:xfrm>
        </p:grpSpPr>
        <p:sp>
          <p:nvSpPr>
            <p:cNvPr id="12434" name="Google Shape;12434;p23"/>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5" name="Google Shape;12435;p23"/>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6" name="Google Shape;12436;p23"/>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7" name="Google Shape;12437;p23"/>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8" name="Google Shape;12438;p23"/>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9" name="Google Shape;12439;p23"/>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40" name="Google Shape;12440;p23"/>
          <p:cNvGrpSpPr/>
          <p:nvPr/>
        </p:nvGrpSpPr>
        <p:grpSpPr>
          <a:xfrm>
            <a:off x="7000125" y="1765581"/>
            <a:ext cx="361875" cy="362300"/>
            <a:chOff x="4755600" y="3563025"/>
            <a:chExt cx="361875" cy="362300"/>
          </a:xfrm>
        </p:grpSpPr>
        <p:sp>
          <p:nvSpPr>
            <p:cNvPr id="12441" name="Google Shape;12441;p23"/>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2" name="Google Shape;12442;p23"/>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3" name="Google Shape;12443;p23"/>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4" name="Google Shape;12444;p23"/>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5" name="Google Shape;12445;p23"/>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46" name="Google Shape;12446;p23"/>
          <p:cNvGrpSpPr/>
          <p:nvPr/>
        </p:nvGrpSpPr>
        <p:grpSpPr>
          <a:xfrm>
            <a:off x="7796257" y="1765793"/>
            <a:ext cx="212200" cy="361875"/>
            <a:chOff x="7060200" y="4141325"/>
            <a:chExt cx="212200" cy="361875"/>
          </a:xfrm>
        </p:grpSpPr>
        <p:sp>
          <p:nvSpPr>
            <p:cNvPr id="12447" name="Google Shape;12447;p23"/>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8" name="Google Shape;12448;p23"/>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9" name="Google Shape;12449;p23"/>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0" name="Google Shape;12450;p23"/>
          <p:cNvGrpSpPr/>
          <p:nvPr/>
        </p:nvGrpSpPr>
        <p:grpSpPr>
          <a:xfrm>
            <a:off x="7721420" y="2326799"/>
            <a:ext cx="361875" cy="362275"/>
            <a:chOff x="4004875" y="3563050"/>
            <a:chExt cx="361875" cy="362275"/>
          </a:xfrm>
        </p:grpSpPr>
        <p:sp>
          <p:nvSpPr>
            <p:cNvPr id="12451" name="Google Shape;12451;p23"/>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2" name="Google Shape;12452;p23"/>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3" name="Google Shape;12453;p23"/>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4" name="Google Shape;12454;p23"/>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5" name="Google Shape;12455;p23"/>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6" name="Google Shape;12456;p23"/>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7" name="Google Shape;12457;p23"/>
          <p:cNvGrpSpPr/>
          <p:nvPr/>
        </p:nvGrpSpPr>
        <p:grpSpPr>
          <a:xfrm>
            <a:off x="6999738" y="2328536"/>
            <a:ext cx="362650" cy="358800"/>
            <a:chOff x="3252625" y="3564975"/>
            <a:chExt cx="362650" cy="358800"/>
          </a:xfrm>
        </p:grpSpPr>
        <p:sp>
          <p:nvSpPr>
            <p:cNvPr id="12458" name="Google Shape;12458;p23"/>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9" name="Google Shape;12459;p23"/>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0" name="Google Shape;12460;p23"/>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1" name="Google Shape;12461;p23"/>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2" name="Google Shape;12462;p23"/>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63" name="Google Shape;12463;p23"/>
          <p:cNvGrpSpPr/>
          <p:nvPr/>
        </p:nvGrpSpPr>
        <p:grpSpPr>
          <a:xfrm>
            <a:off x="4764481" y="2326611"/>
            <a:ext cx="361875" cy="362650"/>
            <a:chOff x="980425" y="3563425"/>
            <a:chExt cx="361875" cy="362650"/>
          </a:xfrm>
        </p:grpSpPr>
        <p:sp>
          <p:nvSpPr>
            <p:cNvPr id="12464" name="Google Shape;12464;p23"/>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5" name="Google Shape;12465;p23"/>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6" name="Google Shape;12466;p23"/>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7" name="Google Shape;12467;p23"/>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8" name="Google Shape;12468;p23"/>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9" name="Google Shape;12469;p23"/>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0" name="Google Shape;12470;p23"/>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1" name="Google Shape;12471;p23"/>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2" name="Google Shape;12472;p23"/>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3" name="Google Shape;12473;p23"/>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4" name="Google Shape;12474;p23"/>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5" name="Google Shape;12475;p23"/>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6" name="Google Shape;12476;p23"/>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7" name="Google Shape;12477;p23"/>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8" name="Google Shape;12478;p23"/>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9" name="Google Shape;12479;p23"/>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0" name="Google Shape;12480;p23"/>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1" name="Google Shape;12481;p23"/>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2" name="Google Shape;12482;p23"/>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3" name="Google Shape;12483;p23"/>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4" name="Google Shape;12484;p23"/>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5" name="Google Shape;12485;p23"/>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6" name="Google Shape;12486;p23"/>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7" name="Google Shape;12487;p23"/>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8" name="Google Shape;12488;p23"/>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489" name="Google Shape;12489;p23"/>
          <p:cNvSpPr/>
          <p:nvPr/>
        </p:nvSpPr>
        <p:spPr>
          <a:xfrm>
            <a:off x="3237519" y="2324516"/>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490" name="Google Shape;12490;p23"/>
          <p:cNvGrpSpPr/>
          <p:nvPr/>
        </p:nvGrpSpPr>
        <p:grpSpPr>
          <a:xfrm>
            <a:off x="2502788" y="2326511"/>
            <a:ext cx="361100" cy="362850"/>
            <a:chOff x="6250850" y="3021124"/>
            <a:chExt cx="361100" cy="362850"/>
          </a:xfrm>
        </p:grpSpPr>
        <p:sp>
          <p:nvSpPr>
            <p:cNvPr id="12491" name="Google Shape;12491;p23"/>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492" name="Google Shape;12492;p23"/>
            <p:cNvGrpSpPr/>
            <p:nvPr/>
          </p:nvGrpSpPr>
          <p:grpSpPr>
            <a:xfrm>
              <a:off x="6250850" y="3042349"/>
              <a:ext cx="361100" cy="341625"/>
              <a:chOff x="6250850" y="3035125"/>
              <a:chExt cx="361100" cy="341625"/>
            </a:xfrm>
          </p:grpSpPr>
          <p:sp>
            <p:nvSpPr>
              <p:cNvPr id="12493" name="Google Shape;12493;p23"/>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4" name="Google Shape;12494;p23"/>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5" name="Google Shape;12495;p23"/>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6" name="Google Shape;12496;p23"/>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7" name="Google Shape;12497;p23"/>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8" name="Google Shape;12498;p23"/>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9" name="Google Shape;12499;p23"/>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2500" name="Google Shape;12500;p23"/>
          <p:cNvGrpSpPr/>
          <p:nvPr/>
        </p:nvGrpSpPr>
        <p:grpSpPr>
          <a:xfrm>
            <a:off x="1769569" y="2357861"/>
            <a:ext cx="361900" cy="300150"/>
            <a:chOff x="5505525" y="3044950"/>
            <a:chExt cx="361900" cy="300150"/>
          </a:xfrm>
        </p:grpSpPr>
        <p:sp>
          <p:nvSpPr>
            <p:cNvPr id="12501" name="Google Shape;12501;p23"/>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2" name="Google Shape;12502;p23"/>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3" name="Google Shape;12503;p23"/>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4" name="Google Shape;12504;p23"/>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5" name="Google Shape;12505;p23"/>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6" name="Google Shape;12506;p23"/>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7" name="Google Shape;12507;p23"/>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8" name="Google Shape;12508;p23"/>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9" name="Google Shape;12509;p23"/>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10" name="Google Shape;12510;p23"/>
          <p:cNvGrpSpPr/>
          <p:nvPr/>
        </p:nvGrpSpPr>
        <p:grpSpPr>
          <a:xfrm>
            <a:off x="1074163" y="2326986"/>
            <a:ext cx="362650" cy="361900"/>
            <a:chOff x="4755600" y="3014075"/>
            <a:chExt cx="362650" cy="361900"/>
          </a:xfrm>
        </p:grpSpPr>
        <p:sp>
          <p:nvSpPr>
            <p:cNvPr id="12511" name="Google Shape;12511;p23"/>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2" name="Google Shape;12512;p23"/>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3" name="Google Shape;12513;p23"/>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4" name="Google Shape;12514;p23"/>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5" name="Google Shape;12515;p23"/>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6" name="Google Shape;12516;p23"/>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7" name="Google Shape;12517;p23"/>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8" name="Google Shape;12518;p23"/>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9" name="Google Shape;12519;p23"/>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0" name="Google Shape;12520;p23"/>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1" name="Google Shape;12521;p23"/>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2" name="Google Shape;12522;p23"/>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3" name="Google Shape;12523;p23"/>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24" name="Google Shape;12524;p23"/>
          <p:cNvGrpSpPr/>
          <p:nvPr/>
        </p:nvGrpSpPr>
        <p:grpSpPr>
          <a:xfrm>
            <a:off x="2502013" y="2882868"/>
            <a:ext cx="362650" cy="361875"/>
            <a:chOff x="2498825" y="3014100"/>
            <a:chExt cx="362650" cy="361875"/>
          </a:xfrm>
        </p:grpSpPr>
        <p:sp>
          <p:nvSpPr>
            <p:cNvPr id="12525" name="Google Shape;12525;p23"/>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6" name="Google Shape;12526;p23"/>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7" name="Google Shape;12527;p23"/>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8" name="Google Shape;12528;p23"/>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9" name="Google Shape;12529;p23"/>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0" name="Google Shape;12530;p23"/>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1" name="Google Shape;12531;p23"/>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2" name="Google Shape;12532;p23"/>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3" name="Google Shape;12533;p23"/>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4" name="Google Shape;12534;p23"/>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5" name="Google Shape;12535;p23"/>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6" name="Google Shape;12536;p23"/>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37" name="Google Shape;12537;p23"/>
          <p:cNvGrpSpPr/>
          <p:nvPr/>
        </p:nvGrpSpPr>
        <p:grpSpPr>
          <a:xfrm>
            <a:off x="3211144" y="2883068"/>
            <a:ext cx="393525" cy="361475"/>
            <a:chOff x="1714150" y="3014050"/>
            <a:chExt cx="393525" cy="361475"/>
          </a:xfrm>
        </p:grpSpPr>
        <p:sp>
          <p:nvSpPr>
            <p:cNvPr id="12538" name="Google Shape;12538;p23"/>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9" name="Google Shape;12539;p23"/>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0" name="Google Shape;12540;p23"/>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1" name="Google Shape;12541;p23"/>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2" name="Google Shape;12542;p23"/>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3" name="Google Shape;12543;p23"/>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4" name="Google Shape;12544;p23"/>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5" name="Google Shape;12545;p23"/>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46" name="Google Shape;12546;p23"/>
          <p:cNvGrpSpPr/>
          <p:nvPr/>
        </p:nvGrpSpPr>
        <p:grpSpPr>
          <a:xfrm>
            <a:off x="3964151" y="2882943"/>
            <a:ext cx="385025" cy="361725"/>
            <a:chOff x="959575" y="3014275"/>
            <a:chExt cx="385025" cy="361725"/>
          </a:xfrm>
        </p:grpSpPr>
        <p:sp>
          <p:nvSpPr>
            <p:cNvPr id="12547" name="Google Shape;12547;p23"/>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8" name="Google Shape;12548;p23"/>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9" name="Google Shape;12549;p23"/>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0" name="Google Shape;12550;p23"/>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1" name="Google Shape;12551;p23"/>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52" name="Google Shape;12552;p23"/>
          <p:cNvGrpSpPr/>
          <p:nvPr/>
        </p:nvGrpSpPr>
        <p:grpSpPr>
          <a:xfrm>
            <a:off x="4764094" y="2882643"/>
            <a:ext cx="362650" cy="362325"/>
            <a:chOff x="7730675" y="2463925"/>
            <a:chExt cx="362650" cy="362325"/>
          </a:xfrm>
        </p:grpSpPr>
        <p:sp>
          <p:nvSpPr>
            <p:cNvPr id="12553" name="Google Shape;12553;p23"/>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4" name="Google Shape;12554;p23"/>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5" name="Google Shape;12555;p23"/>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6" name="Google Shape;12556;p23"/>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557" name="Google Shape;12557;p23"/>
          <p:cNvSpPr/>
          <p:nvPr/>
        </p:nvSpPr>
        <p:spPr>
          <a:xfrm>
            <a:off x="5475906" y="2883243"/>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558" name="Google Shape;12558;p23"/>
          <p:cNvGrpSpPr/>
          <p:nvPr/>
        </p:nvGrpSpPr>
        <p:grpSpPr>
          <a:xfrm>
            <a:off x="7000113" y="2882093"/>
            <a:ext cx="361900" cy="363425"/>
            <a:chOff x="5505525" y="2463200"/>
            <a:chExt cx="361900" cy="363425"/>
          </a:xfrm>
        </p:grpSpPr>
        <p:sp>
          <p:nvSpPr>
            <p:cNvPr id="12559" name="Google Shape;12559;p23"/>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0" name="Google Shape;12560;p23"/>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1" name="Google Shape;12561;p23"/>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62" name="Google Shape;12562;p23"/>
          <p:cNvGrpSpPr/>
          <p:nvPr/>
        </p:nvGrpSpPr>
        <p:grpSpPr>
          <a:xfrm>
            <a:off x="7752657" y="2882480"/>
            <a:ext cx="299400" cy="362650"/>
            <a:chOff x="6260100" y="4141325"/>
            <a:chExt cx="299400" cy="362650"/>
          </a:xfrm>
        </p:grpSpPr>
        <p:sp>
          <p:nvSpPr>
            <p:cNvPr id="12563" name="Google Shape;12563;p23"/>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564" name="Google Shape;12564;p23"/>
            <p:cNvGrpSpPr/>
            <p:nvPr/>
          </p:nvGrpSpPr>
          <p:grpSpPr>
            <a:xfrm>
              <a:off x="6355250" y="4215575"/>
              <a:ext cx="152075" cy="146425"/>
              <a:chOff x="6355250" y="4215575"/>
              <a:chExt cx="152075" cy="146425"/>
            </a:xfrm>
          </p:grpSpPr>
          <p:sp>
            <p:nvSpPr>
              <p:cNvPr id="12565" name="Google Shape;12565;p23"/>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6" name="Google Shape;12566;p23"/>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7" name="Google Shape;12567;p23"/>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8" name="Google Shape;12568;p23"/>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9" name="Google Shape;12569;p23"/>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0" name="Google Shape;12570;p23"/>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2571" name="Google Shape;12571;p23"/>
          <p:cNvGrpSpPr/>
          <p:nvPr/>
        </p:nvGrpSpPr>
        <p:grpSpPr>
          <a:xfrm>
            <a:off x="7721032" y="3422728"/>
            <a:ext cx="362650" cy="361875"/>
            <a:chOff x="4755600" y="2463975"/>
            <a:chExt cx="362650" cy="361875"/>
          </a:xfrm>
        </p:grpSpPr>
        <p:sp>
          <p:nvSpPr>
            <p:cNvPr id="12572" name="Google Shape;12572;p23"/>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3" name="Google Shape;12573;p23"/>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4" name="Google Shape;12574;p23"/>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5" name="Google Shape;12575;p23"/>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6" name="Google Shape;12576;p23"/>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7" name="Google Shape;12577;p23"/>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78" name="Google Shape;12578;p23"/>
          <p:cNvGrpSpPr/>
          <p:nvPr/>
        </p:nvGrpSpPr>
        <p:grpSpPr>
          <a:xfrm>
            <a:off x="6260460" y="3456049"/>
            <a:ext cx="363425" cy="308650"/>
            <a:chOff x="3252625" y="2490975"/>
            <a:chExt cx="363425" cy="308650"/>
          </a:xfrm>
        </p:grpSpPr>
        <p:sp>
          <p:nvSpPr>
            <p:cNvPr id="12579" name="Google Shape;12579;p23"/>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0" name="Google Shape;12580;p23"/>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1" name="Google Shape;12581;p23"/>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2" name="Google Shape;12582;p23"/>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3" name="Google Shape;12583;p23"/>
          <p:cNvGrpSpPr/>
          <p:nvPr/>
        </p:nvGrpSpPr>
        <p:grpSpPr>
          <a:xfrm>
            <a:off x="5484006" y="3425128"/>
            <a:ext cx="362650" cy="357075"/>
            <a:chOff x="2498825" y="2466475"/>
            <a:chExt cx="362650" cy="357075"/>
          </a:xfrm>
        </p:grpSpPr>
        <p:sp>
          <p:nvSpPr>
            <p:cNvPr id="12584" name="Google Shape;12584;p23"/>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5" name="Google Shape;12585;p23"/>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6" name="Google Shape;12586;p23"/>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7" name="Google Shape;12587;p23"/>
          <p:cNvGrpSpPr/>
          <p:nvPr/>
        </p:nvGrpSpPr>
        <p:grpSpPr>
          <a:xfrm>
            <a:off x="4764469" y="3424466"/>
            <a:ext cx="361900" cy="358400"/>
            <a:chOff x="1741150" y="2466500"/>
            <a:chExt cx="361900" cy="358400"/>
          </a:xfrm>
        </p:grpSpPr>
        <p:sp>
          <p:nvSpPr>
            <p:cNvPr id="12588" name="Google Shape;12588;p23"/>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9" name="Google Shape;12589;p23"/>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0" name="Google Shape;12590;p23"/>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1" name="Google Shape;12591;p23"/>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2" name="Google Shape;12592;p23"/>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3" name="Google Shape;12593;p23"/>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4" name="Google Shape;12594;p23"/>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5" name="Google Shape;12595;p23"/>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6" name="Google Shape;12596;p23"/>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7" name="Google Shape;12597;p23"/>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8" name="Google Shape;12598;p23"/>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9" name="Google Shape;12599;p23"/>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00" name="Google Shape;12600;p23"/>
          <p:cNvGrpSpPr/>
          <p:nvPr/>
        </p:nvGrpSpPr>
        <p:grpSpPr>
          <a:xfrm>
            <a:off x="3225806" y="3422591"/>
            <a:ext cx="364200" cy="362150"/>
            <a:chOff x="7731450" y="1904575"/>
            <a:chExt cx="364200" cy="362150"/>
          </a:xfrm>
        </p:grpSpPr>
        <p:sp>
          <p:nvSpPr>
            <p:cNvPr id="12601" name="Google Shape;12601;p23"/>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2" name="Google Shape;12602;p23"/>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3" name="Google Shape;12603;p23"/>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4" name="Google Shape;12604;p23"/>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5" name="Google Shape;12605;p23"/>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6" name="Google Shape;12606;p23"/>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7" name="Google Shape;12607;p23"/>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8" name="Google Shape;12608;p23"/>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9" name="Google Shape;12609;p23"/>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0" name="Google Shape;12610;p23"/>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1" name="Google Shape;12611;p23"/>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12" name="Google Shape;12612;p23"/>
          <p:cNvGrpSpPr/>
          <p:nvPr/>
        </p:nvGrpSpPr>
        <p:grpSpPr>
          <a:xfrm>
            <a:off x="2502775" y="3422728"/>
            <a:ext cx="361125" cy="361875"/>
            <a:chOff x="6986125" y="1904625"/>
            <a:chExt cx="361125" cy="361875"/>
          </a:xfrm>
        </p:grpSpPr>
        <p:sp>
          <p:nvSpPr>
            <p:cNvPr id="12613" name="Google Shape;12613;p23"/>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4" name="Google Shape;12614;p23"/>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15" name="Google Shape;12615;p23"/>
          <p:cNvGrpSpPr/>
          <p:nvPr/>
        </p:nvGrpSpPr>
        <p:grpSpPr>
          <a:xfrm>
            <a:off x="1074163" y="3975874"/>
            <a:ext cx="362650" cy="361875"/>
            <a:chOff x="4755600" y="1904625"/>
            <a:chExt cx="362650" cy="361875"/>
          </a:xfrm>
        </p:grpSpPr>
        <p:sp>
          <p:nvSpPr>
            <p:cNvPr id="12616" name="Google Shape;12616;p23"/>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7" name="Google Shape;12617;p23"/>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8" name="Google Shape;12618;p23"/>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9" name="Google Shape;12619;p23"/>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0" name="Google Shape;12620;p23"/>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1" name="Google Shape;12621;p23"/>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2" name="Google Shape;12622;p23"/>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3" name="Google Shape;12623;p23"/>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24" name="Google Shape;12624;p23"/>
          <p:cNvGrpSpPr/>
          <p:nvPr/>
        </p:nvGrpSpPr>
        <p:grpSpPr>
          <a:xfrm>
            <a:off x="3974963" y="3975636"/>
            <a:ext cx="363400" cy="362350"/>
            <a:chOff x="2499600" y="1904400"/>
            <a:chExt cx="363400" cy="362350"/>
          </a:xfrm>
        </p:grpSpPr>
        <p:sp>
          <p:nvSpPr>
            <p:cNvPr id="12625" name="Google Shape;12625;p23"/>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6" name="Google Shape;12626;p23"/>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7" name="Google Shape;12627;p23"/>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8" name="Google Shape;12628;p23"/>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29" name="Google Shape;12629;p23"/>
          <p:cNvGrpSpPr/>
          <p:nvPr/>
        </p:nvGrpSpPr>
        <p:grpSpPr>
          <a:xfrm>
            <a:off x="4790706" y="3975474"/>
            <a:ext cx="309425" cy="362675"/>
            <a:chOff x="4781825" y="4140750"/>
            <a:chExt cx="309425" cy="362675"/>
          </a:xfrm>
        </p:grpSpPr>
        <p:sp>
          <p:nvSpPr>
            <p:cNvPr id="12630" name="Google Shape;12630;p23"/>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1" name="Google Shape;12631;p23"/>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2" name="Google Shape;12632;p23"/>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3" name="Google Shape;12633;p23"/>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4" name="Google Shape;12634;p23"/>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5" name="Google Shape;12635;p23"/>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6" name="Google Shape;12636;p23"/>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7" name="Google Shape;12637;p23"/>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38" name="Google Shape;12638;p23"/>
          <p:cNvGrpSpPr/>
          <p:nvPr/>
        </p:nvGrpSpPr>
        <p:grpSpPr>
          <a:xfrm>
            <a:off x="7023275" y="3975874"/>
            <a:ext cx="315575" cy="361875"/>
            <a:chOff x="4028025" y="4141325"/>
            <a:chExt cx="315575" cy="361875"/>
          </a:xfrm>
        </p:grpSpPr>
        <p:sp>
          <p:nvSpPr>
            <p:cNvPr id="12639" name="Google Shape;12639;p23"/>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0" name="Google Shape;12640;p23"/>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1" name="Google Shape;12641;p23"/>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2" name="Google Shape;12642;p23"/>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3" name="Google Shape;12643;p23"/>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4" name="Google Shape;12644;p23"/>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5" name="Google Shape;12645;p23"/>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46" name="Google Shape;12646;p23"/>
          <p:cNvGrpSpPr/>
          <p:nvPr/>
        </p:nvGrpSpPr>
        <p:grpSpPr>
          <a:xfrm>
            <a:off x="5475906" y="3975886"/>
            <a:ext cx="378850" cy="361850"/>
            <a:chOff x="1727275" y="1904650"/>
            <a:chExt cx="378850" cy="361850"/>
          </a:xfrm>
        </p:grpSpPr>
        <p:sp>
          <p:nvSpPr>
            <p:cNvPr id="12647" name="Google Shape;12647;p23"/>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8" name="Google Shape;12648;p23"/>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49" name="Google Shape;12649;p23"/>
          <p:cNvGrpSpPr/>
          <p:nvPr/>
        </p:nvGrpSpPr>
        <p:grpSpPr>
          <a:xfrm>
            <a:off x="2529788" y="3975486"/>
            <a:ext cx="307100" cy="362650"/>
            <a:chOff x="5533300" y="4140550"/>
            <a:chExt cx="307100" cy="362650"/>
          </a:xfrm>
        </p:grpSpPr>
        <p:sp>
          <p:nvSpPr>
            <p:cNvPr id="12650" name="Google Shape;12650;p23"/>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1" name="Google Shape;12651;p23"/>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2" name="Google Shape;12652;p23"/>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3" name="Google Shape;12653;p23"/>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4" name="Google Shape;12654;p23"/>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5" name="Google Shape;12655;p23"/>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6" name="Google Shape;12656;p23"/>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7" name="Google Shape;12657;p23"/>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8" name="Google Shape;12658;p23"/>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59" name="Google Shape;12659;p23"/>
          <p:cNvGrpSpPr/>
          <p:nvPr/>
        </p:nvGrpSpPr>
        <p:grpSpPr>
          <a:xfrm>
            <a:off x="3986913" y="1766106"/>
            <a:ext cx="339500" cy="361250"/>
            <a:chOff x="2510400" y="4141325"/>
            <a:chExt cx="339500" cy="361250"/>
          </a:xfrm>
        </p:grpSpPr>
        <p:sp>
          <p:nvSpPr>
            <p:cNvPr id="12660" name="Google Shape;12660;p23"/>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661" name="Google Shape;12661;p23"/>
            <p:cNvGrpSpPr/>
            <p:nvPr/>
          </p:nvGrpSpPr>
          <p:grpSpPr>
            <a:xfrm>
              <a:off x="2548975" y="4180400"/>
              <a:ext cx="260800" cy="179300"/>
              <a:chOff x="2548975" y="4180400"/>
              <a:chExt cx="260800" cy="179300"/>
            </a:xfrm>
          </p:grpSpPr>
          <p:sp>
            <p:nvSpPr>
              <p:cNvPr id="12662" name="Google Shape;12662;p23"/>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3" name="Google Shape;12663;p23"/>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64" name="Google Shape;12664;p23"/>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65" name="Google Shape;12665;p23"/>
          <p:cNvGrpSpPr/>
          <p:nvPr/>
        </p:nvGrpSpPr>
        <p:grpSpPr>
          <a:xfrm>
            <a:off x="1769581" y="3975874"/>
            <a:ext cx="361875" cy="361875"/>
            <a:chOff x="4004875" y="1904625"/>
            <a:chExt cx="361875" cy="361875"/>
          </a:xfrm>
        </p:grpSpPr>
        <p:sp>
          <p:nvSpPr>
            <p:cNvPr id="12666" name="Google Shape;12666;p23"/>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7" name="Google Shape;12667;p23"/>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8" name="Google Shape;12668;p23"/>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9" name="Google Shape;12669;p23"/>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0" name="Google Shape;12670;p23"/>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1" name="Google Shape;12671;p23"/>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2" name="Google Shape;12672;p23"/>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73" name="Google Shape;12673;p23"/>
          <p:cNvGrpSpPr/>
          <p:nvPr/>
        </p:nvGrpSpPr>
        <p:grpSpPr>
          <a:xfrm>
            <a:off x="1074150" y="1796643"/>
            <a:ext cx="362675" cy="300175"/>
            <a:chOff x="1740375" y="4172175"/>
            <a:chExt cx="362675" cy="300175"/>
          </a:xfrm>
        </p:grpSpPr>
        <p:sp>
          <p:nvSpPr>
            <p:cNvPr id="12674" name="Google Shape;12674;p23"/>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5" name="Google Shape;12675;p23"/>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6" name="Google Shape;12676;p23"/>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7" name="Google Shape;12677;p23"/>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8" name="Google Shape;12678;p23"/>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9" name="Google Shape;12679;p23"/>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0" name="Google Shape;12680;p23"/>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1" name="Google Shape;12681;p23"/>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2" name="Google Shape;12682;p23"/>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3" name="Google Shape;12683;p23"/>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84" name="Google Shape;12684;p23"/>
          <p:cNvGrpSpPr/>
          <p:nvPr/>
        </p:nvGrpSpPr>
        <p:grpSpPr>
          <a:xfrm>
            <a:off x="7721420" y="3975874"/>
            <a:ext cx="361875" cy="361875"/>
            <a:chOff x="980425" y="1904625"/>
            <a:chExt cx="361875" cy="361875"/>
          </a:xfrm>
        </p:grpSpPr>
        <p:sp>
          <p:nvSpPr>
            <p:cNvPr id="12685" name="Google Shape;12685;p23"/>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6" name="Google Shape;12686;p23"/>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7" name="Google Shape;12687;p23"/>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8" name="Google Shape;12688;p23"/>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9" name="Google Shape;12689;p23"/>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0" name="Google Shape;12690;p23"/>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1" name="Google Shape;12691;p23"/>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2" name="Google Shape;12692;p23"/>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3" name="Google Shape;12693;p23"/>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94" name="Google Shape;12694;p23"/>
          <p:cNvGrpSpPr/>
          <p:nvPr/>
        </p:nvGrpSpPr>
        <p:grpSpPr>
          <a:xfrm>
            <a:off x="6265756" y="3975686"/>
            <a:ext cx="367275" cy="362250"/>
            <a:chOff x="7726050" y="4141325"/>
            <a:chExt cx="367275" cy="362250"/>
          </a:xfrm>
        </p:grpSpPr>
        <p:sp>
          <p:nvSpPr>
            <p:cNvPr id="12695" name="Google Shape;12695;p23"/>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6" name="Google Shape;12696;p23"/>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97" name="Google Shape;12697;p23"/>
          <p:cNvSpPr/>
          <p:nvPr/>
        </p:nvSpPr>
        <p:spPr>
          <a:xfrm>
            <a:off x="3973788" y="2326499"/>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698" name="Google Shape;12698;p23"/>
          <p:cNvGrpSpPr/>
          <p:nvPr/>
        </p:nvGrpSpPr>
        <p:grpSpPr>
          <a:xfrm>
            <a:off x="6994725" y="3422853"/>
            <a:ext cx="372675" cy="361625"/>
            <a:chOff x="3994075" y="2464225"/>
            <a:chExt cx="372675" cy="361625"/>
          </a:xfrm>
        </p:grpSpPr>
        <p:sp>
          <p:nvSpPr>
            <p:cNvPr id="12699" name="Google Shape;12699;p23"/>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0" name="Google Shape;12700;p23"/>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1" name="Google Shape;12701;p23"/>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2" name="Google Shape;12702;p23"/>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3" name="Google Shape;12703;p23"/>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4" name="Google Shape;12704;p23"/>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5" name="Google Shape;12705;p23"/>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6" name="Google Shape;12706;p23"/>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7" name="Google Shape;12707;p23"/>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8" name="Google Shape;12708;p23"/>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9" name="Google Shape;12709;p23"/>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0" name="Google Shape;12710;p23"/>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1" name="Google Shape;12711;p23"/>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2" name="Google Shape;12712;p23"/>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3" name="Google Shape;12713;p23"/>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4" name="Google Shape;12714;p23"/>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15" name="Google Shape;12715;p23"/>
          <p:cNvSpPr/>
          <p:nvPr/>
        </p:nvSpPr>
        <p:spPr>
          <a:xfrm>
            <a:off x="4763331" y="1768868"/>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716" name="Google Shape;12716;p23"/>
          <p:cNvGrpSpPr/>
          <p:nvPr/>
        </p:nvGrpSpPr>
        <p:grpSpPr>
          <a:xfrm>
            <a:off x="1074538" y="3466328"/>
            <a:ext cx="361900" cy="274675"/>
            <a:chOff x="5505525" y="1948600"/>
            <a:chExt cx="361900" cy="274675"/>
          </a:xfrm>
        </p:grpSpPr>
        <p:sp>
          <p:nvSpPr>
            <p:cNvPr id="12717" name="Google Shape;12717;p23"/>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8" name="Google Shape;12718;p23"/>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9" name="Google Shape;12719;p23"/>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0" name="Google Shape;12720;p23"/>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1" name="Google Shape;12721;p23"/>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2" name="Google Shape;12722;p23"/>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3" name="Google Shape;12723;p23"/>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24" name="Google Shape;12724;p23"/>
          <p:cNvSpPr/>
          <p:nvPr/>
        </p:nvSpPr>
        <p:spPr>
          <a:xfrm>
            <a:off x="1769969" y="3422341"/>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725" name="Google Shape;12725;p23"/>
          <p:cNvGrpSpPr/>
          <p:nvPr/>
        </p:nvGrpSpPr>
        <p:grpSpPr>
          <a:xfrm>
            <a:off x="6259581" y="2326611"/>
            <a:ext cx="379625" cy="362650"/>
            <a:chOff x="2488025" y="3563250"/>
            <a:chExt cx="379625" cy="362650"/>
          </a:xfrm>
        </p:grpSpPr>
        <p:sp>
          <p:nvSpPr>
            <p:cNvPr id="12726" name="Google Shape;12726;p23"/>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7" name="Google Shape;12727;p23"/>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8" name="Google Shape;12728;p23"/>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9" name="Google Shape;12729;p23"/>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0" name="Google Shape;12730;p23"/>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1" name="Google Shape;12731;p23"/>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2" name="Google Shape;12732;p23"/>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3" name="Google Shape;12733;p23"/>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34" name="Google Shape;12734;p23"/>
          <p:cNvGrpSpPr/>
          <p:nvPr/>
        </p:nvGrpSpPr>
        <p:grpSpPr>
          <a:xfrm>
            <a:off x="6268069" y="2882555"/>
            <a:ext cx="362650" cy="362500"/>
            <a:chOff x="6250075" y="2464125"/>
            <a:chExt cx="362650" cy="362500"/>
          </a:xfrm>
        </p:grpSpPr>
        <p:sp>
          <p:nvSpPr>
            <p:cNvPr id="12735" name="Google Shape;12735;p23"/>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6" name="Google Shape;12736;p23"/>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7" name="Google Shape;12737;p23"/>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8" name="Google Shape;12738;p23"/>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9" name="Google Shape;12739;p23"/>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40" name="Google Shape;12740;p23"/>
          <p:cNvGrpSpPr/>
          <p:nvPr/>
        </p:nvGrpSpPr>
        <p:grpSpPr>
          <a:xfrm>
            <a:off x="5484381" y="2327374"/>
            <a:ext cx="361900" cy="361125"/>
            <a:chOff x="1740375" y="3563425"/>
            <a:chExt cx="361900" cy="361125"/>
          </a:xfrm>
        </p:grpSpPr>
        <p:sp>
          <p:nvSpPr>
            <p:cNvPr id="12741" name="Google Shape;12741;p23"/>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2" name="Google Shape;12742;p23"/>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3" name="Google Shape;12743;p23"/>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4" name="Google Shape;12744;p23"/>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5" name="Google Shape;12745;p23"/>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6" name="Google Shape;12746;p23"/>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7" name="Google Shape;12747;p23"/>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8" name="Google Shape;12748;p23"/>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49" name="Google Shape;12749;p23"/>
          <p:cNvGrpSpPr/>
          <p:nvPr/>
        </p:nvGrpSpPr>
        <p:grpSpPr>
          <a:xfrm>
            <a:off x="3962613" y="3422728"/>
            <a:ext cx="388100" cy="361875"/>
            <a:chOff x="980425" y="2463975"/>
            <a:chExt cx="388100" cy="361875"/>
          </a:xfrm>
        </p:grpSpPr>
        <p:sp>
          <p:nvSpPr>
            <p:cNvPr id="12750" name="Google Shape;12750;p23"/>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1" name="Google Shape;12751;p23"/>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2" name="Google Shape;12752;p23"/>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3" name="Google Shape;12753;p23"/>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4" name="Google Shape;12754;p23"/>
          <p:cNvGrpSpPr/>
          <p:nvPr/>
        </p:nvGrpSpPr>
        <p:grpSpPr>
          <a:xfrm>
            <a:off x="1768794" y="2909768"/>
            <a:ext cx="363450" cy="308075"/>
            <a:chOff x="4004075" y="3040325"/>
            <a:chExt cx="363450" cy="308075"/>
          </a:xfrm>
        </p:grpSpPr>
        <p:sp>
          <p:nvSpPr>
            <p:cNvPr id="12755" name="Google Shape;12755;p23"/>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6" name="Google Shape;12756;p23"/>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7" name="Google Shape;12757;p23"/>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8" name="Google Shape;12758;p23"/>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9" name="Google Shape;12759;p23"/>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0" name="Google Shape;12760;p23"/>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61" name="Google Shape;12761;p23"/>
          <p:cNvGrpSpPr/>
          <p:nvPr/>
        </p:nvGrpSpPr>
        <p:grpSpPr>
          <a:xfrm>
            <a:off x="1073763" y="2909768"/>
            <a:ext cx="363450" cy="308075"/>
            <a:chOff x="3251825" y="3040325"/>
            <a:chExt cx="363450" cy="308075"/>
          </a:xfrm>
        </p:grpSpPr>
        <p:sp>
          <p:nvSpPr>
            <p:cNvPr id="12762" name="Google Shape;12762;p23"/>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3" name="Google Shape;12763;p23"/>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4" name="Google Shape;12764;p23"/>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5" name="Google Shape;12765;p23"/>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6" name="Google Shape;12766;p23"/>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67" name="Google Shape;12767;p23"/>
          <p:cNvGrpSpPr/>
          <p:nvPr/>
        </p:nvGrpSpPr>
        <p:grpSpPr>
          <a:xfrm>
            <a:off x="3224381" y="3975199"/>
            <a:ext cx="367050" cy="363225"/>
            <a:chOff x="3252625" y="1904050"/>
            <a:chExt cx="367050" cy="363225"/>
          </a:xfrm>
        </p:grpSpPr>
        <p:sp>
          <p:nvSpPr>
            <p:cNvPr id="12768" name="Google Shape;12768;p23"/>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9" name="Google Shape;12769;p23"/>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0" name="Google Shape;12770;p23"/>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1" name="Google Shape;12771;p23"/>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2" name="Google Shape;12772;p23"/>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3" name="Google Shape;12773;p23"/>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74" name="Google Shape;12774;p23"/>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Digital Marketing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775" name="Google Shape;12775;p2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4AD8DF-7D23-45C7-BCC3-90B63A7C0FBC}"/>
              </a:ext>
            </a:extLst>
          </p:cNvPr>
          <p:cNvSpPr>
            <a:spLocks noGrp="1"/>
          </p:cNvSpPr>
          <p:nvPr>
            <p:ph type="title"/>
          </p:nvPr>
        </p:nvSpPr>
        <p:spPr/>
        <p:txBody>
          <a:bodyPr/>
          <a:lstStyle/>
          <a:p>
            <a:r>
              <a:rPr lang="es-ES" dirty="0"/>
              <a:t>TABLE OF CONTENTS</a:t>
            </a:r>
            <a:endParaRPr lang="en-US" dirty="0"/>
          </a:p>
        </p:txBody>
      </p:sp>
      <p:sp>
        <p:nvSpPr>
          <p:cNvPr id="16" name="Text Placeholder 15">
            <a:extLst>
              <a:ext uri="{FF2B5EF4-FFF2-40B4-BE49-F238E27FC236}">
                <a16:creationId xmlns:a16="http://schemas.microsoft.com/office/drawing/2014/main" id="{35F4F2C3-D71D-4ED5-9EB8-3CE2E0210A29}"/>
              </a:ext>
            </a:extLst>
          </p:cNvPr>
          <p:cNvSpPr>
            <a:spLocks noGrp="1"/>
          </p:cNvSpPr>
          <p:nvPr>
            <p:ph type="body" idx="1"/>
          </p:nvPr>
        </p:nvSpPr>
        <p:spPr/>
        <p:txBody>
          <a:bodyPr/>
          <a:lstStyle/>
          <a:p>
            <a:r>
              <a:rPr lang="es-ES" dirty="0" err="1"/>
              <a:t>You</a:t>
            </a:r>
            <a:r>
              <a:rPr lang="es-ES" dirty="0"/>
              <a:t> can describe </a:t>
            </a:r>
            <a:r>
              <a:rPr lang="es-ES" dirty="0" err="1"/>
              <a:t>the</a:t>
            </a:r>
            <a:r>
              <a:rPr lang="es-ES" dirty="0"/>
              <a:t> </a:t>
            </a:r>
            <a:r>
              <a:rPr lang="es-ES" dirty="0" err="1"/>
              <a:t>topic</a:t>
            </a:r>
            <a:r>
              <a:rPr lang="es-ES" dirty="0"/>
              <a:t> </a:t>
            </a:r>
            <a:r>
              <a:rPr lang="es-ES" dirty="0" err="1"/>
              <a:t>of</a:t>
            </a:r>
            <a:r>
              <a:rPr lang="es-ES" dirty="0"/>
              <a:t> </a:t>
            </a:r>
            <a:r>
              <a:rPr lang="es-ES" dirty="0" err="1"/>
              <a:t>the</a:t>
            </a:r>
            <a:r>
              <a:rPr lang="es-ES" dirty="0"/>
              <a:t> </a:t>
            </a:r>
            <a:r>
              <a:rPr lang="es-ES" dirty="0" err="1"/>
              <a:t>section</a:t>
            </a:r>
            <a:r>
              <a:rPr lang="es-ES" dirty="0"/>
              <a:t> </a:t>
            </a:r>
            <a:r>
              <a:rPr lang="es-ES" dirty="0" err="1"/>
              <a:t>here</a:t>
            </a:r>
            <a:endParaRPr lang="en-US" dirty="0"/>
          </a:p>
        </p:txBody>
      </p:sp>
      <p:sp>
        <p:nvSpPr>
          <p:cNvPr id="17" name="Text Placeholder 16">
            <a:extLst>
              <a:ext uri="{FF2B5EF4-FFF2-40B4-BE49-F238E27FC236}">
                <a16:creationId xmlns:a16="http://schemas.microsoft.com/office/drawing/2014/main" id="{68DC3EEF-5017-41A6-A727-D5A4F5DABB39}"/>
              </a:ext>
            </a:extLst>
          </p:cNvPr>
          <p:cNvSpPr>
            <a:spLocks noGrp="1"/>
          </p:cNvSpPr>
          <p:nvPr>
            <p:ph type="body" idx="13"/>
          </p:nvPr>
        </p:nvSpPr>
        <p:spPr/>
        <p:txBody>
          <a:bodyPr/>
          <a:lstStyle/>
          <a:p>
            <a:r>
              <a:rPr lang="en-US" dirty="0"/>
              <a:t>COMPANY</a:t>
            </a:r>
          </a:p>
        </p:txBody>
      </p:sp>
      <p:sp>
        <p:nvSpPr>
          <p:cNvPr id="21" name="Text Placeholder 20">
            <a:extLst>
              <a:ext uri="{FF2B5EF4-FFF2-40B4-BE49-F238E27FC236}">
                <a16:creationId xmlns:a16="http://schemas.microsoft.com/office/drawing/2014/main" id="{400B1C4A-E261-475B-89BC-615B6F75E15E}"/>
              </a:ext>
            </a:extLst>
          </p:cNvPr>
          <p:cNvSpPr>
            <a:spLocks noGrp="1"/>
          </p:cNvSpPr>
          <p:nvPr>
            <p:ph type="body" idx="14"/>
          </p:nvPr>
        </p:nvSpPr>
        <p:spPr/>
        <p:txBody>
          <a:bodyPr/>
          <a:lstStyle/>
          <a:p>
            <a:r>
              <a:rPr lang="es-ES" dirty="0"/>
              <a:t>01</a:t>
            </a:r>
            <a:endParaRPr lang="en-US" dirty="0"/>
          </a:p>
        </p:txBody>
      </p:sp>
      <p:sp>
        <p:nvSpPr>
          <p:cNvPr id="26" name="Text Placeholder 25">
            <a:extLst>
              <a:ext uri="{FF2B5EF4-FFF2-40B4-BE49-F238E27FC236}">
                <a16:creationId xmlns:a16="http://schemas.microsoft.com/office/drawing/2014/main" id="{9C7B880B-F91A-4FC9-86C5-670D9EB16706}"/>
              </a:ext>
            </a:extLst>
          </p:cNvPr>
          <p:cNvSpPr>
            <a:spLocks noGrp="1"/>
          </p:cNvSpPr>
          <p:nvPr>
            <p:ph type="body" idx="15"/>
          </p:nvPr>
        </p:nvSpPr>
        <p:spPr/>
        <p:txBody>
          <a:bodyPr/>
          <a:lstStyle/>
          <a:p>
            <a:r>
              <a:rPr lang="es-ES" dirty="0" err="1"/>
              <a:t>You</a:t>
            </a:r>
            <a:r>
              <a:rPr lang="es-ES" dirty="0"/>
              <a:t> can describe </a:t>
            </a:r>
            <a:r>
              <a:rPr lang="es-ES" dirty="0" err="1"/>
              <a:t>the</a:t>
            </a:r>
            <a:r>
              <a:rPr lang="es-ES" dirty="0"/>
              <a:t> </a:t>
            </a:r>
            <a:r>
              <a:rPr lang="es-ES" dirty="0" err="1"/>
              <a:t>topif</a:t>
            </a:r>
            <a:r>
              <a:rPr lang="es-ES" dirty="0"/>
              <a:t> </a:t>
            </a:r>
            <a:r>
              <a:rPr lang="es-ES" dirty="0" err="1"/>
              <a:t>oc</a:t>
            </a:r>
            <a:r>
              <a:rPr lang="es-ES" dirty="0"/>
              <a:t> </a:t>
            </a:r>
            <a:r>
              <a:rPr lang="es-ES" dirty="0" err="1"/>
              <a:t>the</a:t>
            </a:r>
            <a:r>
              <a:rPr lang="es-ES" dirty="0"/>
              <a:t> </a:t>
            </a:r>
            <a:r>
              <a:rPr lang="es-ES" dirty="0" err="1"/>
              <a:t>section</a:t>
            </a:r>
            <a:r>
              <a:rPr lang="es-ES" dirty="0"/>
              <a:t> </a:t>
            </a:r>
            <a:r>
              <a:rPr lang="es-ES" dirty="0" err="1"/>
              <a:t>here</a:t>
            </a:r>
            <a:endParaRPr lang="en-US" dirty="0"/>
          </a:p>
        </p:txBody>
      </p:sp>
      <p:sp>
        <p:nvSpPr>
          <p:cNvPr id="27" name="Text Placeholder 26">
            <a:extLst>
              <a:ext uri="{FF2B5EF4-FFF2-40B4-BE49-F238E27FC236}">
                <a16:creationId xmlns:a16="http://schemas.microsoft.com/office/drawing/2014/main" id="{70B8658B-FC1A-4DEB-B0F3-1CB0A2188190}"/>
              </a:ext>
            </a:extLst>
          </p:cNvPr>
          <p:cNvSpPr>
            <a:spLocks noGrp="1"/>
          </p:cNvSpPr>
          <p:nvPr>
            <p:ph type="body" idx="16"/>
          </p:nvPr>
        </p:nvSpPr>
        <p:spPr/>
        <p:txBody>
          <a:bodyPr/>
          <a:lstStyle/>
          <a:p>
            <a:r>
              <a:rPr lang="en-US" dirty="0"/>
              <a:t>GOALS</a:t>
            </a:r>
          </a:p>
        </p:txBody>
      </p:sp>
      <p:sp>
        <p:nvSpPr>
          <p:cNvPr id="28" name="Text Placeholder 27">
            <a:extLst>
              <a:ext uri="{FF2B5EF4-FFF2-40B4-BE49-F238E27FC236}">
                <a16:creationId xmlns:a16="http://schemas.microsoft.com/office/drawing/2014/main" id="{396EC908-83DE-49A7-8769-E1FE437053FB}"/>
              </a:ext>
            </a:extLst>
          </p:cNvPr>
          <p:cNvSpPr>
            <a:spLocks noGrp="1"/>
          </p:cNvSpPr>
          <p:nvPr>
            <p:ph type="body" idx="17"/>
          </p:nvPr>
        </p:nvSpPr>
        <p:spPr/>
        <p:txBody>
          <a:bodyPr/>
          <a:lstStyle/>
          <a:p>
            <a:r>
              <a:rPr lang="es-ES" dirty="0"/>
              <a:t>02</a:t>
            </a:r>
            <a:endParaRPr lang="en-US" dirty="0"/>
          </a:p>
        </p:txBody>
      </p:sp>
      <p:sp>
        <p:nvSpPr>
          <p:cNvPr id="29" name="Text Placeholder 28">
            <a:extLst>
              <a:ext uri="{FF2B5EF4-FFF2-40B4-BE49-F238E27FC236}">
                <a16:creationId xmlns:a16="http://schemas.microsoft.com/office/drawing/2014/main" id="{87F3D26C-5FDD-47D6-895B-6410482882A6}"/>
              </a:ext>
            </a:extLst>
          </p:cNvPr>
          <p:cNvSpPr>
            <a:spLocks noGrp="1"/>
          </p:cNvSpPr>
          <p:nvPr>
            <p:ph type="body" idx="18"/>
          </p:nvPr>
        </p:nvSpPr>
        <p:spPr/>
        <p:txBody>
          <a:bodyPr/>
          <a:lstStyle/>
          <a:p>
            <a:r>
              <a:rPr lang="es-ES" dirty="0" err="1"/>
              <a:t>You</a:t>
            </a:r>
            <a:r>
              <a:rPr lang="es-ES" dirty="0"/>
              <a:t> can describe </a:t>
            </a:r>
            <a:r>
              <a:rPr lang="es-ES" dirty="0" err="1"/>
              <a:t>the</a:t>
            </a:r>
            <a:r>
              <a:rPr lang="es-ES" dirty="0"/>
              <a:t> </a:t>
            </a:r>
            <a:r>
              <a:rPr lang="es-ES" dirty="0" err="1"/>
              <a:t>topic</a:t>
            </a:r>
            <a:r>
              <a:rPr lang="es-ES" dirty="0"/>
              <a:t> </a:t>
            </a:r>
            <a:r>
              <a:rPr lang="es-ES" dirty="0" err="1"/>
              <a:t>of</a:t>
            </a:r>
            <a:r>
              <a:rPr lang="es-ES" dirty="0"/>
              <a:t> </a:t>
            </a:r>
            <a:r>
              <a:rPr lang="es-ES" dirty="0" err="1"/>
              <a:t>the</a:t>
            </a:r>
            <a:r>
              <a:rPr lang="es-ES" dirty="0"/>
              <a:t> </a:t>
            </a:r>
            <a:r>
              <a:rPr lang="es-ES" dirty="0" err="1"/>
              <a:t>section</a:t>
            </a:r>
            <a:r>
              <a:rPr lang="es-ES" dirty="0"/>
              <a:t> </a:t>
            </a:r>
            <a:r>
              <a:rPr lang="es-ES" dirty="0" err="1"/>
              <a:t>here</a:t>
            </a:r>
            <a:endParaRPr lang="en-US" dirty="0"/>
          </a:p>
        </p:txBody>
      </p:sp>
      <p:sp>
        <p:nvSpPr>
          <p:cNvPr id="30" name="Text Placeholder 29">
            <a:extLst>
              <a:ext uri="{FF2B5EF4-FFF2-40B4-BE49-F238E27FC236}">
                <a16:creationId xmlns:a16="http://schemas.microsoft.com/office/drawing/2014/main" id="{AF5B6260-2385-41BD-8D1B-1FCF10CDD7E9}"/>
              </a:ext>
            </a:extLst>
          </p:cNvPr>
          <p:cNvSpPr>
            <a:spLocks noGrp="1"/>
          </p:cNvSpPr>
          <p:nvPr>
            <p:ph type="body" idx="19"/>
          </p:nvPr>
        </p:nvSpPr>
        <p:spPr/>
        <p:txBody>
          <a:bodyPr/>
          <a:lstStyle/>
          <a:p>
            <a:r>
              <a:rPr lang="en-US" dirty="0"/>
              <a:t>DEADLINES</a:t>
            </a:r>
          </a:p>
        </p:txBody>
      </p:sp>
      <p:sp>
        <p:nvSpPr>
          <p:cNvPr id="31" name="Text Placeholder 30">
            <a:extLst>
              <a:ext uri="{FF2B5EF4-FFF2-40B4-BE49-F238E27FC236}">
                <a16:creationId xmlns:a16="http://schemas.microsoft.com/office/drawing/2014/main" id="{B4C9C261-FC07-46C3-9065-7A2FA99C8741}"/>
              </a:ext>
            </a:extLst>
          </p:cNvPr>
          <p:cNvSpPr>
            <a:spLocks noGrp="1"/>
          </p:cNvSpPr>
          <p:nvPr>
            <p:ph type="body" idx="20"/>
          </p:nvPr>
        </p:nvSpPr>
        <p:spPr/>
        <p:txBody>
          <a:bodyPr/>
          <a:lstStyle/>
          <a:p>
            <a:r>
              <a:rPr lang="es-ES" dirty="0"/>
              <a:t>04</a:t>
            </a:r>
            <a:endParaRPr lang="en-US" dirty="0"/>
          </a:p>
        </p:txBody>
      </p:sp>
      <p:sp>
        <p:nvSpPr>
          <p:cNvPr id="32" name="Text Placeholder 31">
            <a:extLst>
              <a:ext uri="{FF2B5EF4-FFF2-40B4-BE49-F238E27FC236}">
                <a16:creationId xmlns:a16="http://schemas.microsoft.com/office/drawing/2014/main" id="{A70A3006-9C5B-4807-BEEB-2E881D2BF404}"/>
              </a:ext>
            </a:extLst>
          </p:cNvPr>
          <p:cNvSpPr>
            <a:spLocks noGrp="1"/>
          </p:cNvSpPr>
          <p:nvPr>
            <p:ph type="body" idx="21"/>
          </p:nvPr>
        </p:nvSpPr>
        <p:spPr/>
        <p:txBody>
          <a:bodyPr/>
          <a:lstStyle/>
          <a:p>
            <a:r>
              <a:rPr lang="es-ES" dirty="0" err="1"/>
              <a:t>You</a:t>
            </a:r>
            <a:r>
              <a:rPr lang="es-ES" dirty="0"/>
              <a:t> can describe </a:t>
            </a:r>
            <a:r>
              <a:rPr lang="es-ES" dirty="0" err="1"/>
              <a:t>the</a:t>
            </a:r>
            <a:r>
              <a:rPr lang="es-ES" dirty="0"/>
              <a:t> </a:t>
            </a:r>
            <a:r>
              <a:rPr lang="es-ES" dirty="0" err="1"/>
              <a:t>topic</a:t>
            </a:r>
            <a:r>
              <a:rPr lang="es-ES" dirty="0"/>
              <a:t> </a:t>
            </a:r>
            <a:r>
              <a:rPr lang="es-ES" dirty="0" err="1"/>
              <a:t>of</a:t>
            </a:r>
            <a:r>
              <a:rPr lang="es-ES" dirty="0"/>
              <a:t> </a:t>
            </a:r>
            <a:r>
              <a:rPr lang="es-ES" dirty="0" err="1"/>
              <a:t>the</a:t>
            </a:r>
            <a:r>
              <a:rPr lang="es-ES" dirty="0"/>
              <a:t> </a:t>
            </a:r>
            <a:r>
              <a:rPr lang="es-ES" dirty="0" err="1"/>
              <a:t>section</a:t>
            </a:r>
            <a:r>
              <a:rPr lang="es-ES" dirty="0"/>
              <a:t> </a:t>
            </a:r>
            <a:r>
              <a:rPr lang="es-ES" dirty="0" err="1"/>
              <a:t>here</a:t>
            </a:r>
            <a:endParaRPr lang="en-US" dirty="0"/>
          </a:p>
        </p:txBody>
      </p:sp>
      <p:sp>
        <p:nvSpPr>
          <p:cNvPr id="33" name="Text Placeholder 32">
            <a:extLst>
              <a:ext uri="{FF2B5EF4-FFF2-40B4-BE49-F238E27FC236}">
                <a16:creationId xmlns:a16="http://schemas.microsoft.com/office/drawing/2014/main" id="{0A171DFE-86FE-453B-8CFB-147D3AD4C7EB}"/>
              </a:ext>
            </a:extLst>
          </p:cNvPr>
          <p:cNvSpPr>
            <a:spLocks noGrp="1"/>
          </p:cNvSpPr>
          <p:nvPr>
            <p:ph type="body" idx="22"/>
          </p:nvPr>
        </p:nvSpPr>
        <p:spPr/>
        <p:txBody>
          <a:bodyPr/>
          <a:lstStyle/>
          <a:p>
            <a:r>
              <a:rPr lang="en-US" dirty="0"/>
              <a:t>STRATEGY</a:t>
            </a:r>
          </a:p>
        </p:txBody>
      </p:sp>
      <p:sp>
        <p:nvSpPr>
          <p:cNvPr id="34" name="Text Placeholder 33">
            <a:extLst>
              <a:ext uri="{FF2B5EF4-FFF2-40B4-BE49-F238E27FC236}">
                <a16:creationId xmlns:a16="http://schemas.microsoft.com/office/drawing/2014/main" id="{374CAC07-75F9-45F6-A6EB-4EC9A7473716}"/>
              </a:ext>
            </a:extLst>
          </p:cNvPr>
          <p:cNvSpPr>
            <a:spLocks noGrp="1"/>
          </p:cNvSpPr>
          <p:nvPr>
            <p:ph type="body" idx="23"/>
          </p:nvPr>
        </p:nvSpPr>
        <p:spPr/>
        <p:txBody>
          <a:bodyPr/>
          <a:lstStyle/>
          <a:p>
            <a:r>
              <a:rPr lang="es-ES" dirty="0"/>
              <a:t>03</a:t>
            </a:r>
            <a:endParaRPr lang="en-US" dirty="0"/>
          </a:p>
        </p:txBody>
      </p:sp>
      <p:pic>
        <p:nvPicPr>
          <p:cNvPr id="37" name="Imagen 36">
            <a:extLst>
              <a:ext uri="{FF2B5EF4-FFF2-40B4-BE49-F238E27FC236}">
                <a16:creationId xmlns:a16="http://schemas.microsoft.com/office/drawing/2014/main" id="{ADFA5088-7617-4935-B023-409704CA051E}"/>
              </a:ext>
            </a:extLst>
          </p:cNvPr>
          <p:cNvPicPr>
            <a:picLocks noChangeAspect="1"/>
          </p:cNvPicPr>
          <p:nvPr/>
        </p:nvPicPr>
        <p:blipFill>
          <a:blip r:embed="rId2">
            <a:extLst>
              <a:ext uri="{28A0092B-C50C-407E-A947-70E740481C1C}">
                <a14:useLocalDpi xmlns:a14="http://schemas.microsoft.com/office/drawing/2010/main" val="0"/>
              </a:ext>
            </a:extLst>
          </a:blip>
          <a:srcRect l="17490" r="17490"/>
          <a:stretch/>
        </p:blipFill>
        <p:spPr>
          <a:xfrm>
            <a:off x="6969329" y="760729"/>
            <a:ext cx="1979058" cy="1712107"/>
          </a:xfrm>
          <a:prstGeom prst="rect">
            <a:avLst/>
          </a:prstGeom>
          <a:ln w="6350">
            <a:solidFill>
              <a:schemeClr val="tx1"/>
            </a:solidFill>
          </a:ln>
        </p:spPr>
      </p:pic>
      <p:cxnSp>
        <p:nvCxnSpPr>
          <p:cNvPr id="51" name="Conector recto 50">
            <a:extLst>
              <a:ext uri="{FF2B5EF4-FFF2-40B4-BE49-F238E27FC236}">
                <a16:creationId xmlns:a16="http://schemas.microsoft.com/office/drawing/2014/main" id="{DC16416F-F89F-4E04-9D74-205FF2E28AE4}"/>
              </a:ext>
            </a:extLst>
          </p:cNvPr>
          <p:cNvCxnSpPr>
            <a:cxnSpLocks/>
          </p:cNvCxnSpPr>
          <p:nvPr/>
        </p:nvCxnSpPr>
        <p:spPr>
          <a:xfrm>
            <a:off x="6768033" y="552449"/>
            <a:ext cx="0" cy="4038601"/>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52" name="Imagen 51">
            <a:extLst>
              <a:ext uri="{FF2B5EF4-FFF2-40B4-BE49-F238E27FC236}">
                <a16:creationId xmlns:a16="http://schemas.microsoft.com/office/drawing/2014/main" id="{01DF77DE-50FB-4A18-8097-F4502E3BD1F6}"/>
              </a:ext>
            </a:extLst>
          </p:cNvPr>
          <p:cNvPicPr>
            <a:picLocks noChangeAspect="1"/>
          </p:cNvPicPr>
          <p:nvPr/>
        </p:nvPicPr>
        <p:blipFill>
          <a:blip r:embed="rId3">
            <a:extLst>
              <a:ext uri="{28A0092B-C50C-407E-A947-70E740481C1C}">
                <a14:useLocalDpi xmlns:a14="http://schemas.microsoft.com/office/drawing/2010/main" val="0"/>
              </a:ext>
            </a:extLst>
          </a:blip>
          <a:srcRect l="17490" r="17490"/>
          <a:stretch/>
        </p:blipFill>
        <p:spPr>
          <a:xfrm>
            <a:off x="6969329" y="2681114"/>
            <a:ext cx="1979058" cy="1712110"/>
          </a:xfrm>
          <a:prstGeom prst="rect">
            <a:avLst/>
          </a:prstGeom>
          <a:ln w="6350">
            <a:solidFill>
              <a:schemeClr val="tx1"/>
            </a:solidFill>
          </a:ln>
        </p:spPr>
      </p:pic>
      <p:sp>
        <p:nvSpPr>
          <p:cNvPr id="139" name="Elipse 138">
            <a:extLst>
              <a:ext uri="{FF2B5EF4-FFF2-40B4-BE49-F238E27FC236}">
                <a16:creationId xmlns:a16="http://schemas.microsoft.com/office/drawing/2014/main" id="{F7FBB088-BAF2-4DE5-9805-F403E125D236}"/>
              </a:ext>
            </a:extLst>
          </p:cNvPr>
          <p:cNvSpPr/>
          <p:nvPr/>
        </p:nvSpPr>
        <p:spPr>
          <a:xfrm>
            <a:off x="1060193"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65490984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ppt_x"/>
                                          </p:val>
                                        </p:tav>
                                        <p:tav tm="100000">
                                          <p:val>
                                            <p:strVal val="#ppt_x"/>
                                          </p:val>
                                        </p:tav>
                                      </p:tavLst>
                                    </p:anim>
                                    <p:anim calcmode="lin" valueType="num">
                                      <p:cBhvr additive="base">
                                        <p:cTn id="8" dur="500" fill="hold"/>
                                        <p:tgtEl>
                                          <p:spTgt spid="5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50"/>
                                        <p:tgtEl>
                                          <p:spTgt spid="4"/>
                                        </p:tgtEl>
                                      </p:cBhvr>
                                    </p:animEffect>
                                    <p:anim calcmode="lin" valueType="num">
                                      <p:cBhvr>
                                        <p:cTn id="13" dur="250" fill="hold"/>
                                        <p:tgtEl>
                                          <p:spTgt spid="4"/>
                                        </p:tgtEl>
                                        <p:attrNameLst>
                                          <p:attrName>ppt_x</p:attrName>
                                        </p:attrNameLst>
                                      </p:cBhvr>
                                      <p:tavLst>
                                        <p:tav tm="0">
                                          <p:val>
                                            <p:strVal val="#ppt_x"/>
                                          </p:val>
                                        </p:tav>
                                        <p:tav tm="100000">
                                          <p:val>
                                            <p:strVal val="#ppt_x"/>
                                          </p:val>
                                        </p:tav>
                                      </p:tavLst>
                                    </p:anim>
                                    <p:anim calcmode="lin" valueType="num">
                                      <p:cBhvr>
                                        <p:cTn id="14" dur="250" fill="hold"/>
                                        <p:tgtEl>
                                          <p:spTgt spid="4"/>
                                        </p:tgtEl>
                                        <p:attrNameLst>
                                          <p:attrName>ppt_y</p:attrName>
                                        </p:attrNameLst>
                                      </p:cBhvr>
                                      <p:tavLst>
                                        <p:tav tm="0">
                                          <p:val>
                                            <p:strVal val="#ppt_y+.1"/>
                                          </p:val>
                                        </p:tav>
                                        <p:tav tm="100000">
                                          <p:val>
                                            <p:strVal val="#ppt_y"/>
                                          </p:val>
                                        </p:tav>
                                      </p:tavLst>
                                    </p:anim>
                                  </p:childTnLst>
                                </p:cTn>
                              </p:par>
                            </p:childTnLst>
                          </p:cTn>
                        </p:par>
                        <p:par>
                          <p:cTn id="15" fill="hold">
                            <p:stCondLst>
                              <p:cond delay="750"/>
                            </p:stCondLst>
                            <p:childTnLst>
                              <p:par>
                                <p:cTn id="16" presetID="42" presetClass="entr" presetSubtype="0" fill="hold" grpId="0" nodeType="afterEffect">
                                  <p:stCondLst>
                                    <p:cond delay="0"/>
                                  </p:stCondLst>
                                  <p:childTnLst>
                                    <p:set>
                                      <p:cBhvr>
                                        <p:cTn id="17" dur="1" fill="hold">
                                          <p:stCondLst>
                                            <p:cond delay="0"/>
                                          </p:stCondLst>
                                        </p:cTn>
                                        <p:tgtEl>
                                          <p:spTgt spid="16">
                                            <p:txEl>
                                              <p:pRg st="0" end="0"/>
                                            </p:txEl>
                                          </p:spTgt>
                                        </p:tgtEl>
                                        <p:attrNameLst>
                                          <p:attrName>style.visibility</p:attrName>
                                        </p:attrNameLst>
                                      </p:cBhvr>
                                      <p:to>
                                        <p:strVal val="visible"/>
                                      </p:to>
                                    </p:set>
                                    <p:animEffect transition="in" filter="fade">
                                      <p:cBhvr>
                                        <p:cTn id="18" dur="250"/>
                                        <p:tgtEl>
                                          <p:spTgt spid="16">
                                            <p:txEl>
                                              <p:pRg st="0" end="0"/>
                                            </p:txEl>
                                          </p:spTgt>
                                        </p:tgtEl>
                                      </p:cBhvr>
                                    </p:animEffect>
                                    <p:anim calcmode="lin" valueType="num">
                                      <p:cBhvr>
                                        <p:cTn id="19" dur="25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20" dur="250" fill="hold"/>
                                        <p:tgtEl>
                                          <p:spTgt spid="16">
                                            <p:txEl>
                                              <p:pRg st="0" end="0"/>
                                            </p:txEl>
                                          </p:spTgt>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Effect transition="in" filter="fade">
                                      <p:cBhvr>
                                        <p:cTn id="23" dur="250"/>
                                        <p:tgtEl>
                                          <p:spTgt spid="17">
                                            <p:txEl>
                                              <p:pRg st="0" end="0"/>
                                            </p:txEl>
                                          </p:spTgt>
                                        </p:tgtEl>
                                      </p:cBhvr>
                                    </p:animEffect>
                                    <p:anim calcmode="lin" valueType="num">
                                      <p:cBhvr>
                                        <p:cTn id="24" dur="25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25" dur="250" fill="hold"/>
                                        <p:tgtEl>
                                          <p:spTgt spid="17">
                                            <p:txEl>
                                              <p:pRg st="0" end="0"/>
                                            </p:txEl>
                                          </p:spTgt>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27">
                                            <p:txEl>
                                              <p:pRg st="0" end="0"/>
                                            </p:txEl>
                                          </p:spTgt>
                                        </p:tgtEl>
                                        <p:attrNameLst>
                                          <p:attrName>style.visibility</p:attrName>
                                        </p:attrNameLst>
                                      </p:cBhvr>
                                      <p:to>
                                        <p:strVal val="visible"/>
                                      </p:to>
                                    </p:set>
                                    <p:animEffect transition="in" filter="fade">
                                      <p:cBhvr>
                                        <p:cTn id="28" dur="250"/>
                                        <p:tgtEl>
                                          <p:spTgt spid="27">
                                            <p:txEl>
                                              <p:pRg st="0" end="0"/>
                                            </p:txEl>
                                          </p:spTgt>
                                        </p:tgtEl>
                                      </p:cBhvr>
                                    </p:animEffect>
                                    <p:anim calcmode="lin" valueType="num">
                                      <p:cBhvr>
                                        <p:cTn id="29" dur="250" fill="hold"/>
                                        <p:tgtEl>
                                          <p:spTgt spid="27">
                                            <p:txEl>
                                              <p:pRg st="0" end="0"/>
                                            </p:txEl>
                                          </p:spTgt>
                                        </p:tgtEl>
                                        <p:attrNameLst>
                                          <p:attrName>ppt_x</p:attrName>
                                        </p:attrNameLst>
                                      </p:cBhvr>
                                      <p:tavLst>
                                        <p:tav tm="0">
                                          <p:val>
                                            <p:strVal val="#ppt_x"/>
                                          </p:val>
                                        </p:tav>
                                        <p:tav tm="100000">
                                          <p:val>
                                            <p:strVal val="#ppt_x"/>
                                          </p:val>
                                        </p:tav>
                                      </p:tavLst>
                                    </p:anim>
                                    <p:anim calcmode="lin" valueType="num">
                                      <p:cBhvr>
                                        <p:cTn id="30" dur="250" fill="hold"/>
                                        <p:tgtEl>
                                          <p:spTgt spid="27">
                                            <p:txEl>
                                              <p:pRg st="0" end="0"/>
                                            </p:txEl>
                                          </p:spTgt>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26">
                                            <p:txEl>
                                              <p:pRg st="0" end="0"/>
                                            </p:txEl>
                                          </p:spTgt>
                                        </p:tgtEl>
                                        <p:attrNameLst>
                                          <p:attrName>style.visibility</p:attrName>
                                        </p:attrNameLst>
                                      </p:cBhvr>
                                      <p:to>
                                        <p:strVal val="visible"/>
                                      </p:to>
                                    </p:set>
                                    <p:animEffect transition="in" filter="fade">
                                      <p:cBhvr>
                                        <p:cTn id="33" dur="250"/>
                                        <p:tgtEl>
                                          <p:spTgt spid="26">
                                            <p:txEl>
                                              <p:pRg st="0" end="0"/>
                                            </p:txEl>
                                          </p:spTgt>
                                        </p:tgtEl>
                                      </p:cBhvr>
                                    </p:animEffect>
                                    <p:anim calcmode="lin" valueType="num">
                                      <p:cBhvr>
                                        <p:cTn id="34" dur="25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5" dur="250" fill="hold"/>
                                        <p:tgtEl>
                                          <p:spTgt spid="26">
                                            <p:txEl>
                                              <p:pRg st="0" end="0"/>
                                            </p:txEl>
                                          </p:spTgt>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30">
                                            <p:txEl>
                                              <p:pRg st="0" end="0"/>
                                            </p:txEl>
                                          </p:spTgt>
                                        </p:tgtEl>
                                        <p:attrNameLst>
                                          <p:attrName>style.visibility</p:attrName>
                                        </p:attrNameLst>
                                      </p:cBhvr>
                                      <p:to>
                                        <p:strVal val="visible"/>
                                      </p:to>
                                    </p:set>
                                    <p:animEffect transition="in" filter="fade">
                                      <p:cBhvr>
                                        <p:cTn id="38" dur="250"/>
                                        <p:tgtEl>
                                          <p:spTgt spid="30">
                                            <p:txEl>
                                              <p:pRg st="0" end="0"/>
                                            </p:txEl>
                                          </p:spTgt>
                                        </p:tgtEl>
                                      </p:cBhvr>
                                    </p:animEffect>
                                    <p:anim calcmode="lin" valueType="num">
                                      <p:cBhvr>
                                        <p:cTn id="39" dur="25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40" dur="250" fill="hold"/>
                                        <p:tgtEl>
                                          <p:spTgt spid="30">
                                            <p:txEl>
                                              <p:pRg st="0" end="0"/>
                                            </p:txEl>
                                          </p:spTgt>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29">
                                            <p:txEl>
                                              <p:pRg st="0" end="0"/>
                                            </p:txEl>
                                          </p:spTgt>
                                        </p:tgtEl>
                                        <p:attrNameLst>
                                          <p:attrName>style.visibility</p:attrName>
                                        </p:attrNameLst>
                                      </p:cBhvr>
                                      <p:to>
                                        <p:strVal val="visible"/>
                                      </p:to>
                                    </p:set>
                                    <p:animEffect transition="in" filter="fade">
                                      <p:cBhvr>
                                        <p:cTn id="43" dur="250"/>
                                        <p:tgtEl>
                                          <p:spTgt spid="29">
                                            <p:txEl>
                                              <p:pRg st="0" end="0"/>
                                            </p:txEl>
                                          </p:spTgt>
                                        </p:tgtEl>
                                      </p:cBhvr>
                                    </p:animEffect>
                                    <p:anim calcmode="lin" valueType="num">
                                      <p:cBhvr>
                                        <p:cTn id="44" dur="25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45" dur="250" fill="hold"/>
                                        <p:tgtEl>
                                          <p:spTgt spid="29">
                                            <p:txEl>
                                              <p:pRg st="0" end="0"/>
                                            </p:tx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32">
                                            <p:txEl>
                                              <p:pRg st="0" end="0"/>
                                            </p:txEl>
                                          </p:spTgt>
                                        </p:tgtEl>
                                        <p:attrNameLst>
                                          <p:attrName>style.visibility</p:attrName>
                                        </p:attrNameLst>
                                      </p:cBhvr>
                                      <p:to>
                                        <p:strVal val="visible"/>
                                      </p:to>
                                    </p:set>
                                    <p:animEffect transition="in" filter="fade">
                                      <p:cBhvr>
                                        <p:cTn id="48" dur="250"/>
                                        <p:tgtEl>
                                          <p:spTgt spid="32">
                                            <p:txEl>
                                              <p:pRg st="0" end="0"/>
                                            </p:txEl>
                                          </p:spTgt>
                                        </p:tgtEl>
                                      </p:cBhvr>
                                    </p:animEffect>
                                    <p:anim calcmode="lin" valueType="num">
                                      <p:cBhvr>
                                        <p:cTn id="49" dur="25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50" dur="250" fill="hold"/>
                                        <p:tgtEl>
                                          <p:spTgt spid="32">
                                            <p:txEl>
                                              <p:pRg st="0" end="0"/>
                                            </p:txEl>
                                          </p:spTgt>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250"/>
                                        <p:tgtEl>
                                          <p:spTgt spid="33">
                                            <p:txEl>
                                              <p:pRg st="0" end="0"/>
                                            </p:txEl>
                                          </p:spTgt>
                                        </p:tgtEl>
                                      </p:cBhvr>
                                    </p:animEffect>
                                    <p:anim calcmode="lin" valueType="num">
                                      <p:cBhvr>
                                        <p:cTn id="54" dur="25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55" dur="250" fill="hold"/>
                                        <p:tgtEl>
                                          <p:spTgt spid="33">
                                            <p:txEl>
                                              <p:pRg st="0" end="0"/>
                                            </p:txEl>
                                          </p:spTgt>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8">
                                            <p:txEl>
                                              <p:pRg st="0" end="0"/>
                                            </p:txEl>
                                          </p:spTgt>
                                        </p:tgtEl>
                                        <p:attrNameLst>
                                          <p:attrName>style.visibility</p:attrName>
                                        </p:attrNameLst>
                                      </p:cBhvr>
                                      <p:to>
                                        <p:strVal val="visible"/>
                                      </p:to>
                                    </p:set>
                                    <p:animEffect transition="in" filter="fade">
                                      <p:cBhvr>
                                        <p:cTn id="58" dur="250"/>
                                        <p:tgtEl>
                                          <p:spTgt spid="28">
                                            <p:txEl>
                                              <p:pRg st="0" end="0"/>
                                            </p:txEl>
                                          </p:spTgt>
                                        </p:tgtEl>
                                      </p:cBhvr>
                                    </p:animEffect>
                                    <p:anim calcmode="lin" valueType="num">
                                      <p:cBhvr>
                                        <p:cTn id="59" dur="25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60" dur="250" fill="hold"/>
                                        <p:tgtEl>
                                          <p:spTgt spid="28">
                                            <p:txEl>
                                              <p:pRg st="0" end="0"/>
                                            </p:txEl>
                                          </p:spTgt>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21">
                                            <p:txEl>
                                              <p:pRg st="0" end="0"/>
                                            </p:txEl>
                                          </p:spTgt>
                                        </p:tgtEl>
                                        <p:attrNameLst>
                                          <p:attrName>style.visibility</p:attrName>
                                        </p:attrNameLst>
                                      </p:cBhvr>
                                      <p:to>
                                        <p:strVal val="visible"/>
                                      </p:to>
                                    </p:set>
                                    <p:animEffect transition="in" filter="fade">
                                      <p:cBhvr>
                                        <p:cTn id="63" dur="250"/>
                                        <p:tgtEl>
                                          <p:spTgt spid="21">
                                            <p:txEl>
                                              <p:pRg st="0" end="0"/>
                                            </p:txEl>
                                          </p:spTgt>
                                        </p:tgtEl>
                                      </p:cBhvr>
                                    </p:animEffect>
                                    <p:anim calcmode="lin" valueType="num">
                                      <p:cBhvr>
                                        <p:cTn id="64" dur="25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65" dur="250" fill="hold"/>
                                        <p:tgtEl>
                                          <p:spTgt spid="21">
                                            <p:txEl>
                                              <p:pRg st="0" end="0"/>
                                            </p:txEl>
                                          </p:spTgt>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34">
                                            <p:txEl>
                                              <p:pRg st="0" end="0"/>
                                            </p:txEl>
                                          </p:spTgt>
                                        </p:tgtEl>
                                        <p:attrNameLst>
                                          <p:attrName>style.visibility</p:attrName>
                                        </p:attrNameLst>
                                      </p:cBhvr>
                                      <p:to>
                                        <p:strVal val="visible"/>
                                      </p:to>
                                    </p:set>
                                    <p:animEffect transition="in" filter="fade">
                                      <p:cBhvr>
                                        <p:cTn id="68" dur="250"/>
                                        <p:tgtEl>
                                          <p:spTgt spid="34">
                                            <p:txEl>
                                              <p:pRg st="0" end="0"/>
                                            </p:txEl>
                                          </p:spTgt>
                                        </p:tgtEl>
                                      </p:cBhvr>
                                    </p:animEffect>
                                    <p:anim calcmode="lin" valueType="num">
                                      <p:cBhvr>
                                        <p:cTn id="69" dur="25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70" dur="250" fill="hold"/>
                                        <p:tgtEl>
                                          <p:spTgt spid="34">
                                            <p:txEl>
                                              <p:pRg st="0" end="0"/>
                                            </p:txEl>
                                          </p:spTgt>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31">
                                            <p:txEl>
                                              <p:pRg st="0" end="0"/>
                                            </p:txEl>
                                          </p:spTgt>
                                        </p:tgtEl>
                                        <p:attrNameLst>
                                          <p:attrName>style.visibility</p:attrName>
                                        </p:attrNameLst>
                                      </p:cBhvr>
                                      <p:to>
                                        <p:strVal val="visible"/>
                                      </p:to>
                                    </p:set>
                                    <p:animEffect transition="in" filter="fade">
                                      <p:cBhvr>
                                        <p:cTn id="73" dur="250"/>
                                        <p:tgtEl>
                                          <p:spTgt spid="31">
                                            <p:txEl>
                                              <p:pRg st="0" end="0"/>
                                            </p:txEl>
                                          </p:spTgt>
                                        </p:tgtEl>
                                      </p:cBhvr>
                                    </p:animEffect>
                                    <p:anim calcmode="lin" valueType="num">
                                      <p:cBhvr>
                                        <p:cTn id="74" dur="25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75" dur="25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par>
                          <p:cTn id="76" fill="hold">
                            <p:stCondLst>
                              <p:cond delay="1000"/>
                            </p:stCondLst>
                            <p:childTnLst>
                              <p:par>
                                <p:cTn id="77" presetID="2" presetClass="entr" presetSubtype="2" fill="hold" nodeType="afterEffect">
                                  <p:stCondLst>
                                    <p:cond delay="0"/>
                                  </p:stCondLst>
                                  <p:childTnLst>
                                    <p:set>
                                      <p:cBhvr>
                                        <p:cTn id="78" dur="1" fill="hold">
                                          <p:stCondLst>
                                            <p:cond delay="0"/>
                                          </p:stCondLst>
                                        </p:cTn>
                                        <p:tgtEl>
                                          <p:spTgt spid="37"/>
                                        </p:tgtEl>
                                        <p:attrNameLst>
                                          <p:attrName>style.visibility</p:attrName>
                                        </p:attrNameLst>
                                      </p:cBhvr>
                                      <p:to>
                                        <p:strVal val="visible"/>
                                      </p:to>
                                    </p:set>
                                    <p:anim calcmode="lin" valueType="num">
                                      <p:cBhvr additive="base">
                                        <p:cTn id="79" dur="500" fill="hold"/>
                                        <p:tgtEl>
                                          <p:spTgt spid="37"/>
                                        </p:tgtEl>
                                        <p:attrNameLst>
                                          <p:attrName>ppt_x</p:attrName>
                                        </p:attrNameLst>
                                      </p:cBhvr>
                                      <p:tavLst>
                                        <p:tav tm="0">
                                          <p:val>
                                            <p:strVal val="1+#ppt_w/2"/>
                                          </p:val>
                                        </p:tav>
                                        <p:tav tm="100000">
                                          <p:val>
                                            <p:strVal val="#ppt_x"/>
                                          </p:val>
                                        </p:tav>
                                      </p:tavLst>
                                    </p:anim>
                                    <p:anim calcmode="lin" valueType="num">
                                      <p:cBhvr additive="base">
                                        <p:cTn id="80" dur="500" fill="hold"/>
                                        <p:tgtEl>
                                          <p:spTgt spid="37"/>
                                        </p:tgtEl>
                                        <p:attrNameLst>
                                          <p:attrName>ppt_y</p:attrName>
                                        </p:attrNameLst>
                                      </p:cBhvr>
                                      <p:tavLst>
                                        <p:tav tm="0">
                                          <p:val>
                                            <p:strVal val="#ppt_y"/>
                                          </p:val>
                                        </p:tav>
                                        <p:tav tm="100000">
                                          <p:val>
                                            <p:strVal val="#ppt_y"/>
                                          </p:val>
                                        </p:tav>
                                      </p:tavLst>
                                    </p:anim>
                                  </p:childTnLst>
                                </p:cTn>
                              </p:par>
                            </p:childTnLst>
                          </p:cTn>
                        </p:par>
                        <p:par>
                          <p:cTn id="81" fill="hold">
                            <p:stCondLst>
                              <p:cond delay="1500"/>
                            </p:stCondLst>
                            <p:childTnLst>
                              <p:par>
                                <p:cTn id="82" presetID="2" presetClass="entr" presetSubtype="2" fill="hold" nodeType="afterEffect">
                                  <p:stCondLst>
                                    <p:cond delay="0"/>
                                  </p:stCondLst>
                                  <p:childTnLst>
                                    <p:set>
                                      <p:cBhvr>
                                        <p:cTn id="83" dur="1" fill="hold">
                                          <p:stCondLst>
                                            <p:cond delay="0"/>
                                          </p:stCondLst>
                                        </p:cTn>
                                        <p:tgtEl>
                                          <p:spTgt spid="52"/>
                                        </p:tgtEl>
                                        <p:attrNameLst>
                                          <p:attrName>style.visibility</p:attrName>
                                        </p:attrNameLst>
                                      </p:cBhvr>
                                      <p:to>
                                        <p:strVal val="visible"/>
                                      </p:to>
                                    </p:set>
                                    <p:anim calcmode="lin" valueType="num">
                                      <p:cBhvr additive="base">
                                        <p:cTn id="84" dur="500" fill="hold"/>
                                        <p:tgtEl>
                                          <p:spTgt spid="52"/>
                                        </p:tgtEl>
                                        <p:attrNameLst>
                                          <p:attrName>ppt_x</p:attrName>
                                        </p:attrNameLst>
                                      </p:cBhvr>
                                      <p:tavLst>
                                        <p:tav tm="0">
                                          <p:val>
                                            <p:strVal val="1+#ppt_w/2"/>
                                          </p:val>
                                        </p:tav>
                                        <p:tav tm="100000">
                                          <p:val>
                                            <p:strVal val="#ppt_x"/>
                                          </p:val>
                                        </p:tav>
                                      </p:tavLst>
                                    </p:anim>
                                    <p:anim calcmode="lin" valueType="num">
                                      <p:cBhvr additive="base">
                                        <p:cTn id="85" dur="500" fill="hold"/>
                                        <p:tgtEl>
                                          <p:spTgt spid="52"/>
                                        </p:tgtEl>
                                        <p:attrNameLst>
                                          <p:attrName>ppt_y</p:attrName>
                                        </p:attrNameLst>
                                      </p:cBhvr>
                                      <p:tavLst>
                                        <p:tav tm="0">
                                          <p:val>
                                            <p:strVal val="#ppt_y"/>
                                          </p:val>
                                        </p:tav>
                                        <p:tav tm="100000">
                                          <p:val>
                                            <p:strVal val="#ppt_y"/>
                                          </p:val>
                                        </p:tav>
                                      </p:tavLst>
                                    </p:anim>
                                  </p:childTnLst>
                                </p:cTn>
                              </p:par>
                            </p:childTnLst>
                          </p:cTn>
                        </p:par>
                        <p:par>
                          <p:cTn id="86" fill="hold">
                            <p:stCondLst>
                              <p:cond delay="2000"/>
                            </p:stCondLst>
                            <p:childTnLst>
                              <p:par>
                                <p:cTn id="87" presetID="22" presetClass="entr" presetSubtype="4" fill="hold" grpId="0" nodeType="afterEffect">
                                  <p:stCondLst>
                                    <p:cond delay="0"/>
                                  </p:stCondLst>
                                  <p:childTnLst>
                                    <p:set>
                                      <p:cBhvr>
                                        <p:cTn id="88" dur="1" fill="hold">
                                          <p:stCondLst>
                                            <p:cond delay="0"/>
                                          </p:stCondLst>
                                        </p:cTn>
                                        <p:tgtEl>
                                          <p:spTgt spid="139"/>
                                        </p:tgtEl>
                                        <p:attrNameLst>
                                          <p:attrName>style.visibility</p:attrName>
                                        </p:attrNameLst>
                                      </p:cBhvr>
                                      <p:to>
                                        <p:strVal val="visible"/>
                                      </p:to>
                                    </p:set>
                                    <p:animEffect transition="in" filter="wipe(down)">
                                      <p:cBhvr>
                                        <p:cTn id="89" dur="25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6" grpId="0" build="p"/>
      <p:bldP spid="17" grpId="0" build="p"/>
      <p:bldP spid="21" grpId="0" build="p"/>
      <p:bldP spid="26" grpId="0" build="p"/>
      <p:bldP spid="27" grpId="0" build="p"/>
      <p:bldP spid="28" grpId="0" build="p"/>
      <p:bldP spid="29" grpId="0" build="p"/>
      <p:bldP spid="30" grpId="0" build="p"/>
      <p:bldP spid="31" grpId="0" build="p"/>
      <p:bldP spid="32" grpId="0" build="p"/>
      <p:bldP spid="33" grpId="0" build="p"/>
      <p:bldP spid="34" grpId="0" build="p"/>
      <p:bldP spid="13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779"/>
        <p:cNvGrpSpPr/>
        <p:nvPr/>
      </p:nvGrpSpPr>
      <p:grpSpPr>
        <a:xfrm>
          <a:off x="0" y="0"/>
          <a:ext cx="0" cy="0"/>
          <a:chOff x="0" y="0"/>
          <a:chExt cx="0" cy="0"/>
        </a:xfrm>
      </p:grpSpPr>
      <p:grpSp>
        <p:nvGrpSpPr>
          <p:cNvPr id="12780" name="Google Shape;12780;p24"/>
          <p:cNvGrpSpPr/>
          <p:nvPr/>
        </p:nvGrpSpPr>
        <p:grpSpPr>
          <a:xfrm>
            <a:off x="1058569" y="1728647"/>
            <a:ext cx="349000" cy="308675"/>
            <a:chOff x="4720050" y="2514000"/>
            <a:chExt cx="349000" cy="308675"/>
          </a:xfrm>
        </p:grpSpPr>
        <p:sp>
          <p:nvSpPr>
            <p:cNvPr id="12781" name="Google Shape;12781;p24"/>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2" name="Google Shape;12782;p24"/>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3" name="Google Shape;12783;p24"/>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4" name="Google Shape;12784;p24"/>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5" name="Google Shape;12785;p24"/>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6" name="Google Shape;12786;p24"/>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7" name="Google Shape;12787;p24"/>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88" name="Google Shape;12788;p24"/>
          <p:cNvGrpSpPr/>
          <p:nvPr/>
        </p:nvGrpSpPr>
        <p:grpSpPr>
          <a:xfrm>
            <a:off x="1732945" y="1784561"/>
            <a:ext cx="349000" cy="267575"/>
            <a:chOff x="3960075" y="2532600"/>
            <a:chExt cx="349000" cy="267575"/>
          </a:xfrm>
        </p:grpSpPr>
        <p:sp>
          <p:nvSpPr>
            <p:cNvPr id="12789" name="Google Shape;12789;p24"/>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0" name="Google Shape;12790;p24"/>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1" name="Google Shape;12791;p24"/>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2" name="Google Shape;12792;p24"/>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3" name="Google Shape;12793;p24"/>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4" name="Google Shape;12794;p24"/>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5" name="Google Shape;12795;p24"/>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6" name="Google Shape;12796;p24"/>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7" name="Google Shape;12797;p24"/>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8" name="Google Shape;12798;p24"/>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9" name="Google Shape;12799;p24"/>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0" name="Google Shape;12800;p24"/>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1" name="Google Shape;12801;p24"/>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2" name="Google Shape;12802;p24"/>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3" name="Google Shape;12803;p24"/>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04" name="Google Shape;12804;p24"/>
          <p:cNvSpPr/>
          <p:nvPr/>
        </p:nvSpPr>
        <p:spPr>
          <a:xfrm>
            <a:off x="3227595" y="1805474"/>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05" name="Google Shape;12805;p24"/>
          <p:cNvGrpSpPr/>
          <p:nvPr/>
        </p:nvGrpSpPr>
        <p:grpSpPr>
          <a:xfrm>
            <a:off x="3993514" y="1820248"/>
            <a:ext cx="349775" cy="196200"/>
            <a:chOff x="2443225" y="2532550"/>
            <a:chExt cx="349775" cy="268400"/>
          </a:xfrm>
        </p:grpSpPr>
        <p:sp>
          <p:nvSpPr>
            <p:cNvPr id="12806" name="Google Shape;12806;p24"/>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7" name="Google Shape;12807;p24"/>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8" name="Google Shape;12808;p24"/>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9" name="Google Shape;12809;p24"/>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0" name="Google Shape;12810;p24"/>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1" name="Google Shape;12811;p24"/>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2" name="Google Shape;12812;p24"/>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3" name="Google Shape;12813;p24"/>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4" name="Google Shape;12814;p24"/>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5" name="Google Shape;12815;p24"/>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6" name="Google Shape;12816;p24"/>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7" name="Google Shape;12817;p24"/>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8" name="Google Shape;12818;p24"/>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19" name="Google Shape;12819;p24"/>
          <p:cNvGrpSpPr/>
          <p:nvPr/>
        </p:nvGrpSpPr>
        <p:grpSpPr>
          <a:xfrm>
            <a:off x="4725464" y="1769449"/>
            <a:ext cx="349000" cy="297800"/>
            <a:chOff x="1680925" y="2517875"/>
            <a:chExt cx="349000" cy="297800"/>
          </a:xfrm>
        </p:grpSpPr>
        <p:sp>
          <p:nvSpPr>
            <p:cNvPr id="12820" name="Google Shape;12820;p24"/>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1" name="Google Shape;12821;p24"/>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2" name="Google Shape;12822;p24"/>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3" name="Google Shape;12823;p24"/>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4" name="Google Shape;12824;p24"/>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5" name="Google Shape;12825;p24"/>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6" name="Google Shape;12826;p24"/>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7" name="Google Shape;12827;p24"/>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8" name="Google Shape;12828;p24"/>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9" name="Google Shape;12829;p24"/>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0" name="Google Shape;12830;p24"/>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1" name="Google Shape;12831;p24"/>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2" name="Google Shape;12832;p24"/>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3" name="Google Shape;12833;p24"/>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34" name="Google Shape;12834;p24"/>
          <p:cNvGrpSpPr/>
          <p:nvPr/>
        </p:nvGrpSpPr>
        <p:grpSpPr>
          <a:xfrm>
            <a:off x="6275158" y="1767599"/>
            <a:ext cx="348975" cy="301500"/>
            <a:chOff x="7719625" y="3086300"/>
            <a:chExt cx="348975" cy="301500"/>
          </a:xfrm>
        </p:grpSpPr>
        <p:sp>
          <p:nvSpPr>
            <p:cNvPr id="12835" name="Google Shape;12835;p24"/>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6" name="Google Shape;12836;p24"/>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7" name="Google Shape;12837;p24"/>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8" name="Google Shape;12838;p24"/>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9" name="Google Shape;12839;p24"/>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0" name="Google Shape;12840;p24"/>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1" name="Google Shape;12841;p24"/>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2" name="Google Shape;12842;p24"/>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3" name="Google Shape;12843;p24"/>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4" name="Google Shape;12844;p24"/>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5" name="Google Shape;12845;p24"/>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46" name="Google Shape;12846;p24"/>
          <p:cNvGrpSpPr/>
          <p:nvPr/>
        </p:nvGrpSpPr>
        <p:grpSpPr>
          <a:xfrm>
            <a:off x="7745340" y="1769836"/>
            <a:ext cx="349000" cy="297025"/>
            <a:chOff x="6217500" y="3088625"/>
            <a:chExt cx="349000" cy="297025"/>
          </a:xfrm>
        </p:grpSpPr>
        <p:sp>
          <p:nvSpPr>
            <p:cNvPr id="12847" name="Google Shape;12847;p24"/>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8" name="Google Shape;12848;p24"/>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9" name="Google Shape;12849;p24"/>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0" name="Google Shape;12850;p24"/>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1" name="Google Shape;12851;p24"/>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2" name="Google Shape;12852;p24"/>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3" name="Google Shape;12853;p24"/>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4" name="Google Shape;12854;p24"/>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5" name="Google Shape;12855;p24"/>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6" name="Google Shape;12856;p24"/>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7" name="Google Shape;12857;p24"/>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8" name="Google Shape;12858;p24"/>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59" name="Google Shape;12859;p24"/>
          <p:cNvGrpSpPr/>
          <p:nvPr/>
        </p:nvGrpSpPr>
        <p:grpSpPr>
          <a:xfrm>
            <a:off x="7826378" y="2261379"/>
            <a:ext cx="186925" cy="348975"/>
            <a:chOff x="7051925" y="1923875"/>
            <a:chExt cx="186925" cy="348975"/>
          </a:xfrm>
        </p:grpSpPr>
        <p:sp>
          <p:nvSpPr>
            <p:cNvPr id="12860" name="Google Shape;12860;p24"/>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1" name="Google Shape;12861;p24"/>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2" name="Google Shape;12862;p24"/>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3" name="Google Shape;12863;p24"/>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4" name="Google Shape;12864;p24"/>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5" name="Google Shape;12865;p24"/>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6" name="Google Shape;12866;p24"/>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67" name="Google Shape;12867;p24"/>
          <p:cNvGrpSpPr/>
          <p:nvPr/>
        </p:nvGrpSpPr>
        <p:grpSpPr>
          <a:xfrm>
            <a:off x="7009895" y="2293141"/>
            <a:ext cx="348225" cy="285450"/>
            <a:chOff x="5452875" y="3094050"/>
            <a:chExt cx="348225" cy="285450"/>
          </a:xfrm>
        </p:grpSpPr>
        <p:sp>
          <p:nvSpPr>
            <p:cNvPr id="12868" name="Google Shape;12868;p24"/>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9" name="Google Shape;12869;p24"/>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0" name="Google Shape;12870;p24"/>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1" name="Google Shape;12871;p24"/>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2" name="Google Shape;12872;p24"/>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3" name="Google Shape;12873;p24"/>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4" name="Google Shape;12874;p24"/>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5" name="Google Shape;12875;p24"/>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76" name="Google Shape;12876;p24"/>
          <p:cNvGrpSpPr/>
          <p:nvPr/>
        </p:nvGrpSpPr>
        <p:grpSpPr>
          <a:xfrm>
            <a:off x="7009508" y="1769836"/>
            <a:ext cx="349000" cy="297025"/>
            <a:chOff x="6971275" y="3088625"/>
            <a:chExt cx="349000" cy="297025"/>
          </a:xfrm>
        </p:grpSpPr>
        <p:sp>
          <p:nvSpPr>
            <p:cNvPr id="12877" name="Google Shape;12877;p24"/>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8" name="Google Shape;12878;p24"/>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9" name="Google Shape;12879;p24"/>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0" name="Google Shape;12880;p24"/>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1" name="Google Shape;12881;p24"/>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2" name="Google Shape;12882;p24"/>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3" name="Google Shape;12883;p24"/>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4" name="Google Shape;12884;p24"/>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5" name="Google Shape;12885;p24"/>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86" name="Google Shape;12886;p24"/>
          <p:cNvGrpSpPr/>
          <p:nvPr/>
        </p:nvGrpSpPr>
        <p:grpSpPr>
          <a:xfrm>
            <a:off x="6286395" y="2261366"/>
            <a:ext cx="326500" cy="349000"/>
            <a:chOff x="6982900" y="2492275"/>
            <a:chExt cx="326500" cy="349000"/>
          </a:xfrm>
        </p:grpSpPr>
        <p:sp>
          <p:nvSpPr>
            <p:cNvPr id="12887" name="Google Shape;12887;p24"/>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8" name="Google Shape;12888;p24"/>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9" name="Google Shape;12889;p24"/>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0" name="Google Shape;12890;p24"/>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1" name="Google Shape;12891;p24"/>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2" name="Google Shape;12892;p24"/>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3" name="Google Shape;12893;p24"/>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4" name="Google Shape;12894;p24"/>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5" name="Google Shape;12895;p24"/>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6" name="Google Shape;12896;p24"/>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7" name="Google Shape;12897;p24"/>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8" name="Google Shape;12898;p24"/>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9" name="Google Shape;12899;p24"/>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0" name="Google Shape;12900;p24"/>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1" name="Google Shape;12901;p24"/>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2" name="Google Shape;12902;p24"/>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3" name="Google Shape;12903;p24"/>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4" name="Google Shape;12904;p24"/>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5" name="Google Shape;12905;p24"/>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6" name="Google Shape;12906;p24"/>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7" name="Google Shape;12907;p24"/>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8" name="Google Shape;12908;p24"/>
          <p:cNvGrpSpPr/>
          <p:nvPr/>
        </p:nvGrpSpPr>
        <p:grpSpPr>
          <a:xfrm>
            <a:off x="5563054" y="2261241"/>
            <a:ext cx="239650" cy="349250"/>
            <a:chOff x="4775100" y="1923875"/>
            <a:chExt cx="239650" cy="349250"/>
          </a:xfrm>
        </p:grpSpPr>
        <p:sp>
          <p:nvSpPr>
            <p:cNvPr id="12909" name="Google Shape;12909;p24"/>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0" name="Google Shape;12910;p24"/>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1" name="Google Shape;12911;p24"/>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2" name="Google Shape;12912;p24"/>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3" name="Google Shape;12913;p24"/>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4" name="Google Shape;12914;p24"/>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5" name="Google Shape;12915;p24"/>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6" name="Google Shape;12916;p24"/>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7" name="Google Shape;12917;p24"/>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8" name="Google Shape;12918;p24"/>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19" name="Google Shape;12919;p24"/>
          <p:cNvGrpSpPr/>
          <p:nvPr/>
        </p:nvGrpSpPr>
        <p:grpSpPr>
          <a:xfrm>
            <a:off x="4725464" y="2293141"/>
            <a:ext cx="349000" cy="285450"/>
            <a:chOff x="4720050" y="3094050"/>
            <a:chExt cx="349000" cy="285450"/>
          </a:xfrm>
        </p:grpSpPr>
        <p:sp>
          <p:nvSpPr>
            <p:cNvPr id="12920" name="Google Shape;12920;p24"/>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1" name="Google Shape;12921;p24"/>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2" name="Google Shape;12922;p24"/>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3" name="Google Shape;12923;p24"/>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4" name="Google Shape;12924;p24"/>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5" name="Google Shape;12925;p24"/>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6" name="Google Shape;12926;p24"/>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7" name="Google Shape;12927;p24"/>
          <p:cNvGrpSpPr/>
          <p:nvPr/>
        </p:nvGrpSpPr>
        <p:grpSpPr>
          <a:xfrm>
            <a:off x="3227595" y="2293141"/>
            <a:ext cx="349000" cy="285450"/>
            <a:chOff x="3195450" y="3094050"/>
            <a:chExt cx="349000" cy="285450"/>
          </a:xfrm>
        </p:grpSpPr>
        <p:sp>
          <p:nvSpPr>
            <p:cNvPr id="12928" name="Google Shape;12928;p24"/>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9" name="Google Shape;12929;p24"/>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0" name="Google Shape;12930;p24"/>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1" name="Google Shape;12931;p24"/>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2" name="Google Shape;12932;p24"/>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3" name="Google Shape;12933;p24"/>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4" name="Google Shape;12934;p24"/>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5" name="Google Shape;12935;p24"/>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6" name="Google Shape;12936;p24"/>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7" name="Google Shape;12937;p24"/>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38" name="Google Shape;12938;p24"/>
          <p:cNvGrpSpPr/>
          <p:nvPr/>
        </p:nvGrpSpPr>
        <p:grpSpPr>
          <a:xfrm>
            <a:off x="2440773" y="2262529"/>
            <a:ext cx="349775" cy="346675"/>
            <a:chOff x="2443225" y="3063825"/>
            <a:chExt cx="349775" cy="346675"/>
          </a:xfrm>
        </p:grpSpPr>
        <p:sp>
          <p:nvSpPr>
            <p:cNvPr id="12939" name="Google Shape;12939;p24"/>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0" name="Google Shape;12940;p24"/>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1" name="Google Shape;12941;p24"/>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2" name="Google Shape;12942;p24"/>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3" name="Google Shape;12943;p24"/>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4" name="Google Shape;12944;p24"/>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5" name="Google Shape;12945;p24"/>
          <p:cNvGrpSpPr/>
          <p:nvPr/>
        </p:nvGrpSpPr>
        <p:grpSpPr>
          <a:xfrm>
            <a:off x="1740308" y="2260766"/>
            <a:ext cx="334275" cy="350200"/>
            <a:chOff x="6224475" y="2492100"/>
            <a:chExt cx="334275" cy="350200"/>
          </a:xfrm>
        </p:grpSpPr>
        <p:sp>
          <p:nvSpPr>
            <p:cNvPr id="12946" name="Google Shape;12946;p24"/>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7" name="Google Shape;12947;p24"/>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8" name="Google Shape;12948;p24"/>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9" name="Google Shape;12949;p24"/>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0" name="Google Shape;12950;p24"/>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51" name="Google Shape;12951;p24"/>
          <p:cNvGrpSpPr/>
          <p:nvPr/>
        </p:nvGrpSpPr>
        <p:grpSpPr>
          <a:xfrm>
            <a:off x="1058581" y="2894254"/>
            <a:ext cx="348975" cy="297025"/>
            <a:chOff x="931825" y="3088625"/>
            <a:chExt cx="348975" cy="297025"/>
          </a:xfrm>
        </p:grpSpPr>
        <p:sp>
          <p:nvSpPr>
            <p:cNvPr id="12952" name="Google Shape;12952;p24"/>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3" name="Google Shape;12953;p24"/>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4" name="Google Shape;12954;p24"/>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5" name="Google Shape;12955;p24"/>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6" name="Google Shape;12956;p24"/>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7" name="Google Shape;12957;p24"/>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8" name="Google Shape;12958;p24"/>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9" name="Google Shape;12959;p24"/>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0" name="Google Shape;12960;p24"/>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61" name="Google Shape;12961;p24"/>
          <p:cNvGrpSpPr/>
          <p:nvPr/>
        </p:nvGrpSpPr>
        <p:grpSpPr>
          <a:xfrm>
            <a:off x="1814370" y="2868279"/>
            <a:ext cx="186150" cy="348975"/>
            <a:chOff x="6298925" y="1923875"/>
            <a:chExt cx="186150" cy="348975"/>
          </a:xfrm>
        </p:grpSpPr>
        <p:sp>
          <p:nvSpPr>
            <p:cNvPr id="12962" name="Google Shape;12962;p24"/>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3" name="Google Shape;12963;p24"/>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4" name="Google Shape;12964;p24"/>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5" name="Google Shape;12965;p24"/>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6" name="Google Shape;12966;p24"/>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7" name="Google Shape;12967;p24"/>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68" name="Google Shape;12968;p24"/>
          <p:cNvGrpSpPr/>
          <p:nvPr/>
        </p:nvGrpSpPr>
        <p:grpSpPr>
          <a:xfrm>
            <a:off x="2427260" y="2879016"/>
            <a:ext cx="376800" cy="327500"/>
            <a:chOff x="7718850" y="3678550"/>
            <a:chExt cx="376800" cy="327500"/>
          </a:xfrm>
        </p:grpSpPr>
        <p:sp>
          <p:nvSpPr>
            <p:cNvPr id="12969" name="Google Shape;12969;p24"/>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0" name="Google Shape;12970;p24"/>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71" name="Google Shape;12971;p24"/>
          <p:cNvGrpSpPr/>
          <p:nvPr/>
        </p:nvGrpSpPr>
        <p:grpSpPr>
          <a:xfrm>
            <a:off x="3253183" y="2868179"/>
            <a:ext cx="297825" cy="349175"/>
            <a:chOff x="957400" y="1923675"/>
            <a:chExt cx="297825" cy="349175"/>
          </a:xfrm>
        </p:grpSpPr>
        <p:sp>
          <p:nvSpPr>
            <p:cNvPr id="12972" name="Google Shape;12972;p24"/>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3" name="Google Shape;12973;p24"/>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4" name="Google Shape;12974;p24"/>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5" name="Google Shape;12975;p24"/>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6" name="Google Shape;12976;p24"/>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77" name="Google Shape;12977;p24"/>
          <p:cNvGrpSpPr/>
          <p:nvPr/>
        </p:nvGrpSpPr>
        <p:grpSpPr>
          <a:xfrm>
            <a:off x="3993514" y="2873704"/>
            <a:ext cx="349775" cy="338125"/>
            <a:chOff x="6970500" y="3673350"/>
            <a:chExt cx="349775" cy="338125"/>
          </a:xfrm>
        </p:grpSpPr>
        <p:sp>
          <p:nvSpPr>
            <p:cNvPr id="12978" name="Google Shape;12978;p24"/>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9" name="Google Shape;12979;p24"/>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0" name="Google Shape;12980;p24"/>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1" name="Google Shape;12981;p24"/>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2" name="Google Shape;12982;p24"/>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3" name="Google Shape;12983;p24"/>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4" name="Google Shape;12984;p24"/>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5" name="Google Shape;12985;p24"/>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6" name="Google Shape;12986;p24"/>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7" name="Google Shape;12987;p24"/>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8" name="Google Shape;12988;p24"/>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89" name="Google Shape;12989;p24"/>
          <p:cNvGrpSpPr/>
          <p:nvPr/>
        </p:nvGrpSpPr>
        <p:grpSpPr>
          <a:xfrm>
            <a:off x="4725464" y="2874054"/>
            <a:ext cx="349000" cy="337425"/>
            <a:chOff x="6217500" y="3673850"/>
            <a:chExt cx="349000" cy="337425"/>
          </a:xfrm>
        </p:grpSpPr>
        <p:sp>
          <p:nvSpPr>
            <p:cNvPr id="12990" name="Google Shape;12990;p24"/>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1" name="Google Shape;12991;p24"/>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2" name="Google Shape;12992;p24"/>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3" name="Google Shape;12993;p24"/>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94" name="Google Shape;12994;p24"/>
          <p:cNvGrpSpPr/>
          <p:nvPr/>
        </p:nvGrpSpPr>
        <p:grpSpPr>
          <a:xfrm>
            <a:off x="5508379" y="2881329"/>
            <a:ext cx="349000" cy="322875"/>
            <a:chOff x="5452875" y="3681100"/>
            <a:chExt cx="349000" cy="322875"/>
          </a:xfrm>
        </p:grpSpPr>
        <p:sp>
          <p:nvSpPr>
            <p:cNvPr id="12995" name="Google Shape;12995;p24"/>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6" name="Google Shape;12996;p24"/>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7" name="Google Shape;12997;p24"/>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8" name="Google Shape;12998;p24"/>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9" name="Google Shape;12999;p24"/>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0" name="Google Shape;13000;p24"/>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1" name="Google Shape;13001;p24"/>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2" name="Google Shape;13002;p24"/>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3" name="Google Shape;13003;p24"/>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4" name="Google Shape;13004;p24"/>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5" name="Google Shape;13005;p24"/>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6" name="Google Shape;13006;p24"/>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7" name="Google Shape;13007;p24"/>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08" name="Google Shape;13008;p24"/>
          <p:cNvGrpSpPr/>
          <p:nvPr/>
        </p:nvGrpSpPr>
        <p:grpSpPr>
          <a:xfrm>
            <a:off x="6273595" y="2868454"/>
            <a:ext cx="352100" cy="348625"/>
            <a:chOff x="5456750" y="2492275"/>
            <a:chExt cx="352100" cy="348625"/>
          </a:xfrm>
        </p:grpSpPr>
        <p:sp>
          <p:nvSpPr>
            <p:cNvPr id="13009" name="Google Shape;13009;p24"/>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0" name="Google Shape;13010;p24"/>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1" name="Google Shape;13011;p24"/>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2" name="Google Shape;13012;p24"/>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3" name="Google Shape;13013;p24"/>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4" name="Google Shape;13014;p24"/>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15" name="Google Shape;13015;p24"/>
          <p:cNvGrpSpPr/>
          <p:nvPr/>
        </p:nvGrpSpPr>
        <p:grpSpPr>
          <a:xfrm>
            <a:off x="7090933" y="2868279"/>
            <a:ext cx="186150" cy="348975"/>
            <a:chOff x="5534300" y="1923875"/>
            <a:chExt cx="186150" cy="348975"/>
          </a:xfrm>
        </p:grpSpPr>
        <p:sp>
          <p:nvSpPr>
            <p:cNvPr id="13016" name="Google Shape;13016;p24"/>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7" name="Google Shape;13017;p24"/>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8" name="Google Shape;13018;p24"/>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9" name="Google Shape;13019;p24"/>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0" name="Google Shape;13020;p24"/>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1" name="Google Shape;13021;p24"/>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2" name="Google Shape;13022;p24"/>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3" name="Google Shape;13023;p24"/>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24" name="Google Shape;13024;p24"/>
          <p:cNvGrpSpPr/>
          <p:nvPr/>
        </p:nvGrpSpPr>
        <p:grpSpPr>
          <a:xfrm>
            <a:off x="7745340" y="2927979"/>
            <a:ext cx="349000" cy="229575"/>
            <a:chOff x="4720050" y="3726850"/>
            <a:chExt cx="349000" cy="229575"/>
          </a:xfrm>
        </p:grpSpPr>
        <p:sp>
          <p:nvSpPr>
            <p:cNvPr id="13025" name="Google Shape;13025;p24"/>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6" name="Google Shape;13026;p24"/>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7" name="Google Shape;13027;p24"/>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8" name="Google Shape;13028;p24"/>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29" name="Google Shape;13029;p24"/>
          <p:cNvGrpSpPr/>
          <p:nvPr/>
        </p:nvGrpSpPr>
        <p:grpSpPr>
          <a:xfrm>
            <a:off x="7777528" y="3436529"/>
            <a:ext cx="284625" cy="349375"/>
            <a:chOff x="2475800" y="1923875"/>
            <a:chExt cx="284625" cy="349375"/>
          </a:xfrm>
        </p:grpSpPr>
        <p:sp>
          <p:nvSpPr>
            <p:cNvPr id="13030" name="Google Shape;13030;p24"/>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1" name="Google Shape;13031;p24"/>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2" name="Google Shape;13032;p24"/>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3" name="Google Shape;13033;p24"/>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4" name="Google Shape;13034;p24"/>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5" name="Google Shape;13035;p24"/>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6" name="Google Shape;13036;p24"/>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7" name="Google Shape;13037;p24"/>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38" name="Google Shape;13038;p24"/>
          <p:cNvGrpSpPr/>
          <p:nvPr/>
        </p:nvGrpSpPr>
        <p:grpSpPr>
          <a:xfrm>
            <a:off x="7009120" y="3442541"/>
            <a:ext cx="349775" cy="337350"/>
            <a:chOff x="3960075" y="3673350"/>
            <a:chExt cx="349775" cy="337350"/>
          </a:xfrm>
        </p:grpSpPr>
        <p:sp>
          <p:nvSpPr>
            <p:cNvPr id="13039" name="Google Shape;13039;p24"/>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0" name="Google Shape;13040;p24"/>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1" name="Google Shape;13041;p24"/>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2" name="Google Shape;13042;p24"/>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3" name="Google Shape;13043;p24"/>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4" name="Google Shape;13044;p24"/>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5" name="Google Shape;13045;p24"/>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6" name="Google Shape;13046;p24"/>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7" name="Google Shape;13047;p24"/>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8" name="Google Shape;13048;p24"/>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9" name="Google Shape;13049;p24"/>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0" name="Google Shape;13050;p24"/>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1" name="Google Shape;13051;p24"/>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2" name="Google Shape;13052;p24"/>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3" name="Google Shape;13053;p24"/>
          <p:cNvGrpSpPr/>
          <p:nvPr/>
        </p:nvGrpSpPr>
        <p:grpSpPr>
          <a:xfrm>
            <a:off x="6275145" y="3452216"/>
            <a:ext cx="349000" cy="318000"/>
            <a:chOff x="3196225" y="3683413"/>
            <a:chExt cx="349000" cy="318000"/>
          </a:xfrm>
        </p:grpSpPr>
        <p:sp>
          <p:nvSpPr>
            <p:cNvPr id="13054" name="Google Shape;13054;p24"/>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5" name="Google Shape;13055;p24"/>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6" name="Google Shape;13056;p24"/>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7" name="Google Shape;13057;p24"/>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8" name="Google Shape;13058;p24"/>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9" name="Google Shape;13059;p24"/>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0" name="Google Shape;13060;p24"/>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1" name="Google Shape;13061;p24"/>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2" name="Google Shape;13062;p24"/>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3" name="Google Shape;13063;p24"/>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4" name="Google Shape;13064;p24"/>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065" name="Google Shape;13065;p24"/>
          <p:cNvSpPr/>
          <p:nvPr/>
        </p:nvSpPr>
        <p:spPr>
          <a:xfrm>
            <a:off x="5552191" y="3436729"/>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066" name="Google Shape;13066;p24"/>
          <p:cNvGrpSpPr/>
          <p:nvPr/>
        </p:nvGrpSpPr>
        <p:grpSpPr>
          <a:xfrm>
            <a:off x="4725851" y="3468104"/>
            <a:ext cx="348225" cy="286225"/>
            <a:chOff x="2444000" y="3698925"/>
            <a:chExt cx="348225" cy="286225"/>
          </a:xfrm>
        </p:grpSpPr>
        <p:sp>
          <p:nvSpPr>
            <p:cNvPr id="13067" name="Google Shape;13067;p24"/>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8" name="Google Shape;13068;p24"/>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9" name="Google Shape;13069;p24"/>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70" name="Google Shape;13070;p24"/>
          <p:cNvGrpSpPr/>
          <p:nvPr/>
        </p:nvGrpSpPr>
        <p:grpSpPr>
          <a:xfrm>
            <a:off x="4009026" y="3436716"/>
            <a:ext cx="318750" cy="349000"/>
            <a:chOff x="7735125" y="2492275"/>
            <a:chExt cx="318750" cy="349000"/>
          </a:xfrm>
        </p:grpSpPr>
        <p:sp>
          <p:nvSpPr>
            <p:cNvPr id="13071" name="Google Shape;13071;p24"/>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2" name="Google Shape;13072;p24"/>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3" name="Google Shape;13073;p24"/>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4" name="Google Shape;13074;p24"/>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5" name="Google Shape;13075;p24"/>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6" name="Google Shape;13076;p24"/>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7" name="Google Shape;13077;p24"/>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8" name="Google Shape;13078;p24"/>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9" name="Google Shape;13079;p24"/>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0" name="Google Shape;13080;p24"/>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81" name="Google Shape;13081;p24"/>
          <p:cNvGrpSpPr/>
          <p:nvPr/>
        </p:nvGrpSpPr>
        <p:grpSpPr>
          <a:xfrm>
            <a:off x="3227208" y="3464641"/>
            <a:ext cx="349775" cy="293150"/>
            <a:chOff x="1680925" y="3695825"/>
            <a:chExt cx="349775" cy="293150"/>
          </a:xfrm>
        </p:grpSpPr>
        <p:sp>
          <p:nvSpPr>
            <p:cNvPr id="13082" name="Google Shape;13082;p24"/>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3" name="Google Shape;13083;p24"/>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4" name="Google Shape;13084;p24"/>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5" name="Google Shape;13085;p24"/>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6" name="Google Shape;13086;p24"/>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7" name="Google Shape;13087;p24"/>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8" name="Google Shape;13088;p24"/>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9" name="Google Shape;13089;p24"/>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0" name="Google Shape;13090;p24"/>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1" name="Google Shape;13091;p24"/>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2" name="Google Shape;13092;p24"/>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3" name="Google Shape;13093;p24"/>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4" name="Google Shape;13094;p24"/>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5" name="Google Shape;13095;p24"/>
          <p:cNvGrpSpPr/>
          <p:nvPr/>
        </p:nvGrpSpPr>
        <p:grpSpPr>
          <a:xfrm>
            <a:off x="2441173" y="3468104"/>
            <a:ext cx="348975" cy="286225"/>
            <a:chOff x="931825" y="3698925"/>
            <a:chExt cx="348975" cy="286225"/>
          </a:xfrm>
        </p:grpSpPr>
        <p:sp>
          <p:nvSpPr>
            <p:cNvPr id="13096" name="Google Shape;13096;p24"/>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7" name="Google Shape;13097;p24"/>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8" name="Google Shape;13098;p24"/>
          <p:cNvGrpSpPr/>
          <p:nvPr/>
        </p:nvGrpSpPr>
        <p:grpSpPr>
          <a:xfrm>
            <a:off x="1732958" y="3464629"/>
            <a:ext cx="348975" cy="293175"/>
            <a:chOff x="7719625" y="4198325"/>
            <a:chExt cx="348975" cy="293175"/>
          </a:xfrm>
        </p:grpSpPr>
        <p:sp>
          <p:nvSpPr>
            <p:cNvPr id="13099" name="Google Shape;13099;p24"/>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0" name="Google Shape;13100;p24"/>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1" name="Google Shape;13101;p24"/>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2" name="Google Shape;13102;p24"/>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3" name="Google Shape;13103;p24"/>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4" name="Google Shape;13104;p24"/>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5" name="Google Shape;13105;p24"/>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6" name="Google Shape;13106;p24"/>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7" name="Google Shape;13107;p24"/>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8" name="Google Shape;13108;p24"/>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09" name="Google Shape;13109;p24"/>
          <p:cNvGrpSpPr/>
          <p:nvPr/>
        </p:nvGrpSpPr>
        <p:grpSpPr>
          <a:xfrm>
            <a:off x="1049656" y="3448129"/>
            <a:ext cx="366825" cy="326175"/>
            <a:chOff x="6971275" y="4181600"/>
            <a:chExt cx="366825" cy="326175"/>
          </a:xfrm>
        </p:grpSpPr>
        <p:sp>
          <p:nvSpPr>
            <p:cNvPr id="13110" name="Google Shape;13110;p24"/>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1" name="Google Shape;13111;p24"/>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2" name="Google Shape;13112;p24"/>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3" name="Google Shape;13113;p24"/>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4" name="Google Shape;13114;p24"/>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115" name="Google Shape;13115;p24"/>
          <p:cNvSpPr/>
          <p:nvPr/>
        </p:nvSpPr>
        <p:spPr>
          <a:xfrm>
            <a:off x="1058181" y="4037325"/>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116" name="Google Shape;13116;p24"/>
          <p:cNvGrpSpPr/>
          <p:nvPr/>
        </p:nvGrpSpPr>
        <p:grpSpPr>
          <a:xfrm>
            <a:off x="1731783" y="4002250"/>
            <a:ext cx="351325" cy="295875"/>
            <a:chOff x="5451325" y="4196775"/>
            <a:chExt cx="351325" cy="295875"/>
          </a:xfrm>
        </p:grpSpPr>
        <p:sp>
          <p:nvSpPr>
            <p:cNvPr id="13117" name="Google Shape;13117;p24"/>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8" name="Google Shape;13118;p24"/>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9" name="Google Shape;13119;p24"/>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0" name="Google Shape;13120;p24"/>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1" name="Google Shape;13121;p24"/>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2" name="Google Shape;13122;p24"/>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3" name="Google Shape;13123;p24"/>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4" name="Google Shape;13124;p24"/>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5" name="Google Shape;13125;p24"/>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6" name="Google Shape;13126;p24"/>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27" name="Google Shape;13127;p24"/>
          <p:cNvGrpSpPr/>
          <p:nvPr/>
        </p:nvGrpSpPr>
        <p:grpSpPr>
          <a:xfrm>
            <a:off x="2441160" y="3996225"/>
            <a:ext cx="349000" cy="307925"/>
            <a:chOff x="4720050" y="4190575"/>
            <a:chExt cx="349000" cy="307925"/>
          </a:xfrm>
        </p:grpSpPr>
        <p:sp>
          <p:nvSpPr>
            <p:cNvPr id="13128" name="Google Shape;13128;p24"/>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9" name="Google Shape;13129;p24"/>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0" name="Google Shape;13130;p24"/>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1" name="Google Shape;13131;p24"/>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2" name="Google Shape;13132;p24"/>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3" name="Google Shape;13133;p24"/>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4" name="Google Shape;13134;p24"/>
          <p:cNvGrpSpPr/>
          <p:nvPr/>
        </p:nvGrpSpPr>
        <p:grpSpPr>
          <a:xfrm>
            <a:off x="3227595" y="4001650"/>
            <a:ext cx="349000" cy="297075"/>
            <a:chOff x="3960075" y="4196000"/>
            <a:chExt cx="349000" cy="297075"/>
          </a:xfrm>
        </p:grpSpPr>
        <p:sp>
          <p:nvSpPr>
            <p:cNvPr id="13135" name="Google Shape;13135;p24"/>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6" name="Google Shape;13136;p24"/>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7" name="Google Shape;13137;p24"/>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8" name="Google Shape;13138;p24"/>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9" name="Google Shape;13139;p24"/>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0" name="Google Shape;13140;p24"/>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41" name="Google Shape;13141;p24"/>
          <p:cNvGrpSpPr/>
          <p:nvPr/>
        </p:nvGrpSpPr>
        <p:grpSpPr>
          <a:xfrm>
            <a:off x="3993901" y="4010200"/>
            <a:ext cx="349000" cy="279975"/>
            <a:chOff x="3196225" y="4204550"/>
            <a:chExt cx="349000" cy="279975"/>
          </a:xfrm>
        </p:grpSpPr>
        <p:sp>
          <p:nvSpPr>
            <p:cNvPr id="13142" name="Google Shape;13142;p24"/>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3" name="Google Shape;13143;p24"/>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4" name="Google Shape;13144;p24"/>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5" name="Google Shape;13145;p24"/>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6" name="Google Shape;13146;p24"/>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7" name="Google Shape;13147;p24"/>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8" name="Google Shape;13148;p24"/>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9" name="Google Shape;13149;p24"/>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0" name="Google Shape;13150;p24"/>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1" name="Google Shape;13151;p24"/>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2" name="Google Shape;13152;p24"/>
          <p:cNvGrpSpPr/>
          <p:nvPr/>
        </p:nvGrpSpPr>
        <p:grpSpPr>
          <a:xfrm>
            <a:off x="4725464" y="4007800"/>
            <a:ext cx="349000" cy="284775"/>
            <a:chOff x="2443225" y="4202075"/>
            <a:chExt cx="349000" cy="284775"/>
          </a:xfrm>
        </p:grpSpPr>
        <p:sp>
          <p:nvSpPr>
            <p:cNvPr id="13153" name="Google Shape;13153;p24"/>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4" name="Google Shape;13154;p24"/>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5" name="Google Shape;13155;p24"/>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6" name="Google Shape;13156;p24"/>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7" name="Google Shape;13157;p24"/>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8" name="Google Shape;13158;p24"/>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9" name="Google Shape;13159;p24"/>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60" name="Google Shape;13160;p24"/>
          <p:cNvGrpSpPr/>
          <p:nvPr/>
        </p:nvGrpSpPr>
        <p:grpSpPr>
          <a:xfrm>
            <a:off x="5508379" y="3996625"/>
            <a:ext cx="349000" cy="307125"/>
            <a:chOff x="1681700" y="4191350"/>
            <a:chExt cx="349000" cy="307125"/>
          </a:xfrm>
        </p:grpSpPr>
        <p:sp>
          <p:nvSpPr>
            <p:cNvPr id="13161" name="Google Shape;13161;p24"/>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2" name="Google Shape;13162;p24"/>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3" name="Google Shape;13163;p24"/>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4" name="Google Shape;13164;p24"/>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5" name="Google Shape;13165;p24"/>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6" name="Google Shape;13166;p24"/>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67" name="Google Shape;13167;p24"/>
          <p:cNvGrpSpPr/>
          <p:nvPr/>
        </p:nvGrpSpPr>
        <p:grpSpPr>
          <a:xfrm>
            <a:off x="6275158" y="4016012"/>
            <a:ext cx="348975" cy="268350"/>
            <a:chOff x="7719625" y="1964175"/>
            <a:chExt cx="348975" cy="268350"/>
          </a:xfrm>
        </p:grpSpPr>
        <p:sp>
          <p:nvSpPr>
            <p:cNvPr id="13168" name="Google Shape;13168;p24"/>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9" name="Google Shape;13169;p24"/>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0" name="Google Shape;13170;p24"/>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1" name="Google Shape;13171;p24"/>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2" name="Google Shape;13172;p24"/>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3" name="Google Shape;13173;p24"/>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4" name="Google Shape;13174;p24"/>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5" name="Google Shape;13175;p24"/>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6" name="Google Shape;13176;p24"/>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7" name="Google Shape;13177;p24"/>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8" name="Google Shape;13178;p24"/>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9" name="Google Shape;13179;p24"/>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0" name="Google Shape;13180;p24"/>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1" name="Google Shape;13181;p24"/>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2" name="Google Shape;13182;p24"/>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3" name="Google Shape;13183;p24"/>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4" name="Google Shape;13184;p24"/>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5" name="Google Shape;13185;p24"/>
          <p:cNvGrpSpPr/>
          <p:nvPr/>
        </p:nvGrpSpPr>
        <p:grpSpPr>
          <a:xfrm>
            <a:off x="7009520" y="4015250"/>
            <a:ext cx="348975" cy="269875"/>
            <a:chOff x="931825" y="4209975"/>
            <a:chExt cx="348975" cy="269875"/>
          </a:xfrm>
        </p:grpSpPr>
        <p:sp>
          <p:nvSpPr>
            <p:cNvPr id="13186" name="Google Shape;13186;p24"/>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7" name="Google Shape;13187;p24"/>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8" name="Google Shape;13188;p24"/>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9" name="Google Shape;13189;p24"/>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0" name="Google Shape;13190;p24"/>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191" name="Google Shape;13191;p24"/>
          <p:cNvSpPr/>
          <p:nvPr/>
        </p:nvSpPr>
        <p:spPr>
          <a:xfrm>
            <a:off x="7754640" y="3975700"/>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192" name="Google Shape;13192;p24"/>
          <p:cNvGrpSpPr/>
          <p:nvPr/>
        </p:nvGrpSpPr>
        <p:grpSpPr>
          <a:xfrm>
            <a:off x="2469473" y="1743861"/>
            <a:ext cx="292375" cy="348975"/>
            <a:chOff x="1709625" y="1923875"/>
            <a:chExt cx="292375" cy="348975"/>
          </a:xfrm>
        </p:grpSpPr>
        <p:sp>
          <p:nvSpPr>
            <p:cNvPr id="13193" name="Google Shape;13193;p24"/>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4" name="Google Shape;13194;p24"/>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5" name="Google Shape;13195;p24"/>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6" name="Google Shape;13196;p24"/>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7" name="Google Shape;13197;p24"/>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8" name="Google Shape;13198;p24"/>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9" name="Google Shape;13199;p24"/>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0" name="Google Shape;13200;p24"/>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1" name="Google Shape;13201;p24"/>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2" name="Google Shape;13202;p24"/>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3" name="Google Shape;13203;p24"/>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4" name="Google Shape;13204;p24"/>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05" name="Google Shape;13205;p24"/>
          <p:cNvGrpSpPr/>
          <p:nvPr/>
        </p:nvGrpSpPr>
        <p:grpSpPr>
          <a:xfrm>
            <a:off x="1057406" y="2264479"/>
            <a:ext cx="351325" cy="342775"/>
            <a:chOff x="1680925" y="3066150"/>
            <a:chExt cx="351325" cy="342775"/>
          </a:xfrm>
        </p:grpSpPr>
        <p:sp>
          <p:nvSpPr>
            <p:cNvPr id="13206" name="Google Shape;13206;p24"/>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7" name="Google Shape;13207;p24"/>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8" name="Google Shape;13208;p24"/>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9" name="Google Shape;13209;p24"/>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0" name="Google Shape;13210;p24"/>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1" name="Google Shape;13211;p24"/>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2" name="Google Shape;13212;p24"/>
          <p:cNvGrpSpPr/>
          <p:nvPr/>
        </p:nvGrpSpPr>
        <p:grpSpPr>
          <a:xfrm>
            <a:off x="3990801" y="2320304"/>
            <a:ext cx="355200" cy="231125"/>
            <a:chOff x="3953100" y="3121200"/>
            <a:chExt cx="355200" cy="231125"/>
          </a:xfrm>
        </p:grpSpPr>
        <p:sp>
          <p:nvSpPr>
            <p:cNvPr id="13213" name="Google Shape;13213;p24"/>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4" name="Google Shape;13214;p24"/>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5" name="Google Shape;13215;p24"/>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6" name="Google Shape;13216;p24"/>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7" name="Google Shape;13217;p24"/>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8" name="Google Shape;13218;p24"/>
          <p:cNvGrpSpPr/>
          <p:nvPr/>
        </p:nvGrpSpPr>
        <p:grpSpPr>
          <a:xfrm>
            <a:off x="5508004" y="1785299"/>
            <a:ext cx="349750" cy="266100"/>
            <a:chOff x="931825" y="2533500"/>
            <a:chExt cx="349750" cy="266100"/>
          </a:xfrm>
        </p:grpSpPr>
        <p:sp>
          <p:nvSpPr>
            <p:cNvPr id="13219" name="Google Shape;13219;p24"/>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0" name="Google Shape;13220;p24"/>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1" name="Google Shape;13221;p24"/>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2" name="Google Shape;13222;p24"/>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3" name="Google Shape;13223;p24"/>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4" name="Google Shape;13224;p24"/>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5" name="Google Shape;13225;p24"/>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6" name="Google Shape;13226;p24"/>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7" name="Google Shape;13227;p24"/>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8" name="Google Shape;13228;p24"/>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9" name="Google Shape;13229;p24"/>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230" name="Google Shape;13230;p24"/>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Online Learning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231" name="Google Shape;13231;p2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235"/>
        <p:cNvGrpSpPr/>
        <p:nvPr/>
      </p:nvGrpSpPr>
      <p:grpSpPr>
        <a:xfrm>
          <a:off x="0" y="0"/>
          <a:ext cx="0" cy="0"/>
          <a:chOff x="0" y="0"/>
          <a:chExt cx="0" cy="0"/>
        </a:xfrm>
      </p:grpSpPr>
      <p:grpSp>
        <p:nvGrpSpPr>
          <p:cNvPr id="13236" name="Google Shape;13236;p25"/>
          <p:cNvGrpSpPr/>
          <p:nvPr/>
        </p:nvGrpSpPr>
        <p:grpSpPr>
          <a:xfrm>
            <a:off x="4803025" y="1783336"/>
            <a:ext cx="347225" cy="310175"/>
            <a:chOff x="7055563" y="3039906"/>
            <a:chExt cx="347225" cy="310175"/>
          </a:xfrm>
        </p:grpSpPr>
        <p:sp>
          <p:nvSpPr>
            <p:cNvPr id="13237" name="Google Shape;13237;p25"/>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8" name="Google Shape;13238;p25"/>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9" name="Google Shape;13239;p25"/>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0" name="Google Shape;13240;p25"/>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41" name="Google Shape;13241;p25"/>
          <p:cNvGrpSpPr/>
          <p:nvPr/>
        </p:nvGrpSpPr>
        <p:grpSpPr>
          <a:xfrm>
            <a:off x="5493756" y="1777161"/>
            <a:ext cx="352625" cy="322525"/>
            <a:chOff x="6314113" y="3033731"/>
            <a:chExt cx="352625" cy="322525"/>
          </a:xfrm>
        </p:grpSpPr>
        <p:sp>
          <p:nvSpPr>
            <p:cNvPr id="13242" name="Google Shape;13242;p25"/>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3" name="Google Shape;13243;p25"/>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4" name="Google Shape;13244;p25"/>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5" name="Google Shape;13245;p25"/>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6" name="Google Shape;13246;p25"/>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7" name="Google Shape;13247;p25"/>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8" name="Google Shape;13248;p25"/>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9" name="Google Shape;13249;p25"/>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0" name="Google Shape;13250;p25"/>
          <p:cNvGrpSpPr/>
          <p:nvPr/>
        </p:nvGrpSpPr>
        <p:grpSpPr>
          <a:xfrm>
            <a:off x="6283838" y="1765586"/>
            <a:ext cx="278550" cy="345675"/>
            <a:chOff x="4841988" y="4141656"/>
            <a:chExt cx="278550" cy="345675"/>
          </a:xfrm>
        </p:grpSpPr>
        <p:sp>
          <p:nvSpPr>
            <p:cNvPr id="13251" name="Google Shape;13251;p25"/>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2" name="Google Shape;13252;p25"/>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3" name="Google Shape;13253;p25"/>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4" name="Google Shape;13254;p25"/>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5" name="Google Shape;13255;p25"/>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6" name="Google Shape;13256;p25"/>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7" name="Google Shape;13257;p25"/>
          <p:cNvGrpSpPr/>
          <p:nvPr/>
        </p:nvGrpSpPr>
        <p:grpSpPr>
          <a:xfrm>
            <a:off x="7019550" y="1765611"/>
            <a:ext cx="366500" cy="345625"/>
            <a:chOff x="4804963" y="3581531"/>
            <a:chExt cx="366500" cy="345625"/>
          </a:xfrm>
        </p:grpSpPr>
        <p:sp>
          <p:nvSpPr>
            <p:cNvPr id="13258" name="Google Shape;13258;p25"/>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9" name="Google Shape;13259;p25"/>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0" name="Google Shape;13260;p25"/>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1" name="Google Shape;13261;p25"/>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2" name="Google Shape;13262;p25"/>
          <p:cNvGrpSpPr/>
          <p:nvPr/>
        </p:nvGrpSpPr>
        <p:grpSpPr>
          <a:xfrm>
            <a:off x="7766436" y="1765786"/>
            <a:ext cx="297075" cy="345275"/>
            <a:chOff x="1799788" y="4142056"/>
            <a:chExt cx="297075" cy="345275"/>
          </a:xfrm>
        </p:grpSpPr>
        <p:sp>
          <p:nvSpPr>
            <p:cNvPr id="13263" name="Google Shape;13263;p25"/>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4" name="Google Shape;13264;p25"/>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5" name="Google Shape;13265;p25"/>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6" name="Google Shape;13266;p25"/>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7" name="Google Shape;13267;p25"/>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8" name="Google Shape;13268;p25"/>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9" name="Google Shape;13269;p25"/>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0" name="Google Shape;13270;p25"/>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1" name="Google Shape;13271;p25"/>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2" name="Google Shape;13272;p25"/>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3" name="Google Shape;13273;p25"/>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4" name="Google Shape;13274;p25"/>
          <p:cNvGrpSpPr/>
          <p:nvPr/>
        </p:nvGrpSpPr>
        <p:grpSpPr>
          <a:xfrm>
            <a:off x="7742136" y="2330787"/>
            <a:ext cx="345675" cy="321775"/>
            <a:chOff x="5563388" y="3034481"/>
            <a:chExt cx="345675" cy="321775"/>
          </a:xfrm>
        </p:grpSpPr>
        <p:sp>
          <p:nvSpPr>
            <p:cNvPr id="13275" name="Google Shape;13275;p25"/>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6" name="Google Shape;13276;p25"/>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7" name="Google Shape;13277;p25"/>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8" name="Google Shape;13278;p25"/>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9" name="Google Shape;13279;p25"/>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0" name="Google Shape;13280;p25"/>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1" name="Google Shape;13281;p25"/>
          <p:cNvGrpSpPr/>
          <p:nvPr/>
        </p:nvGrpSpPr>
        <p:grpSpPr>
          <a:xfrm>
            <a:off x="7028425" y="2319150"/>
            <a:ext cx="348750" cy="345050"/>
            <a:chOff x="4806513" y="3022356"/>
            <a:chExt cx="348750" cy="345050"/>
          </a:xfrm>
        </p:grpSpPr>
        <p:sp>
          <p:nvSpPr>
            <p:cNvPr id="13282" name="Google Shape;13282;p25"/>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3" name="Google Shape;13283;p25"/>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4" name="Google Shape;13284;p25"/>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5" name="Google Shape;13285;p25"/>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6" name="Google Shape;13286;p25"/>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7" name="Google Shape;13287;p25"/>
          <p:cNvGrpSpPr/>
          <p:nvPr/>
        </p:nvGrpSpPr>
        <p:grpSpPr>
          <a:xfrm>
            <a:off x="6248738" y="2318837"/>
            <a:ext cx="348750" cy="345675"/>
            <a:chOff x="4806513" y="2463556"/>
            <a:chExt cx="348750" cy="345675"/>
          </a:xfrm>
        </p:grpSpPr>
        <p:sp>
          <p:nvSpPr>
            <p:cNvPr id="13288" name="Google Shape;13288;p25"/>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9" name="Google Shape;13289;p25"/>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0" name="Google Shape;13290;p25"/>
          <p:cNvGrpSpPr/>
          <p:nvPr/>
        </p:nvGrpSpPr>
        <p:grpSpPr>
          <a:xfrm>
            <a:off x="5497231" y="2360887"/>
            <a:ext cx="345675" cy="261575"/>
            <a:chOff x="4051938" y="3063831"/>
            <a:chExt cx="345675" cy="261575"/>
          </a:xfrm>
        </p:grpSpPr>
        <p:sp>
          <p:nvSpPr>
            <p:cNvPr id="13291" name="Google Shape;13291;p25"/>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2" name="Google Shape;13292;p25"/>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3" name="Google Shape;13293;p25"/>
          <p:cNvGrpSpPr/>
          <p:nvPr/>
        </p:nvGrpSpPr>
        <p:grpSpPr>
          <a:xfrm>
            <a:off x="4802650" y="2343087"/>
            <a:ext cx="347975" cy="297175"/>
            <a:chOff x="3292738" y="3045206"/>
            <a:chExt cx="347975" cy="297175"/>
          </a:xfrm>
        </p:grpSpPr>
        <p:sp>
          <p:nvSpPr>
            <p:cNvPr id="13294" name="Google Shape;13294;p25"/>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5" name="Google Shape;13295;p25"/>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6" name="Google Shape;13296;p25"/>
          <p:cNvGrpSpPr/>
          <p:nvPr/>
        </p:nvGrpSpPr>
        <p:grpSpPr>
          <a:xfrm>
            <a:off x="4818450" y="2850724"/>
            <a:ext cx="316375" cy="345675"/>
            <a:chOff x="5578038" y="3581531"/>
            <a:chExt cx="316375" cy="345675"/>
          </a:xfrm>
        </p:grpSpPr>
        <p:sp>
          <p:nvSpPr>
            <p:cNvPr id="13297" name="Google Shape;13297;p25"/>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8" name="Google Shape;13298;p25"/>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9" name="Google Shape;13299;p25"/>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0" name="Google Shape;13300;p25"/>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1" name="Google Shape;13301;p25"/>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2" name="Google Shape;13302;p25"/>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3" name="Google Shape;13303;p25"/>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4" name="Google Shape;13304;p25"/>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5" name="Google Shape;13305;p25"/>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06" name="Google Shape;13306;p25"/>
          <p:cNvGrpSpPr/>
          <p:nvPr/>
        </p:nvGrpSpPr>
        <p:grpSpPr>
          <a:xfrm>
            <a:off x="5504556" y="2850824"/>
            <a:ext cx="331025" cy="345475"/>
            <a:chOff x="2540463" y="3580956"/>
            <a:chExt cx="331025" cy="345475"/>
          </a:xfrm>
        </p:grpSpPr>
        <p:sp>
          <p:nvSpPr>
            <p:cNvPr id="13307" name="Google Shape;13307;p25"/>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8" name="Google Shape;13308;p25"/>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9" name="Google Shape;13309;p25"/>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0" name="Google Shape;13310;p25"/>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11" name="Google Shape;13311;p25"/>
          <p:cNvGrpSpPr/>
          <p:nvPr/>
        </p:nvGrpSpPr>
        <p:grpSpPr>
          <a:xfrm>
            <a:off x="6246038" y="2852274"/>
            <a:ext cx="354150" cy="342575"/>
            <a:chOff x="6307938" y="1923106"/>
            <a:chExt cx="354150" cy="342575"/>
          </a:xfrm>
        </p:grpSpPr>
        <p:sp>
          <p:nvSpPr>
            <p:cNvPr id="13312" name="Google Shape;13312;p25"/>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3" name="Google Shape;13313;p25"/>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4" name="Google Shape;13314;p25"/>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5" name="Google Shape;13315;p25"/>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6" name="Google Shape;13316;p25"/>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7" name="Google Shape;13317;p25"/>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8" name="Google Shape;13318;p25"/>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9" name="Google Shape;13319;p25"/>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0" name="Google Shape;13320;p25"/>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1" name="Google Shape;13321;p25"/>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22" name="Google Shape;13322;p25"/>
          <p:cNvGrpSpPr/>
          <p:nvPr/>
        </p:nvGrpSpPr>
        <p:grpSpPr>
          <a:xfrm>
            <a:off x="7059275" y="2850911"/>
            <a:ext cx="287050" cy="345300"/>
            <a:chOff x="4081238" y="4142031"/>
            <a:chExt cx="287050" cy="345300"/>
          </a:xfrm>
        </p:grpSpPr>
        <p:grpSp>
          <p:nvGrpSpPr>
            <p:cNvPr id="13323" name="Google Shape;13323;p25"/>
            <p:cNvGrpSpPr/>
            <p:nvPr/>
          </p:nvGrpSpPr>
          <p:grpSpPr>
            <a:xfrm>
              <a:off x="4160713" y="4237331"/>
              <a:ext cx="118850" cy="229950"/>
              <a:chOff x="4160713" y="4237331"/>
              <a:chExt cx="118850" cy="229950"/>
            </a:xfrm>
          </p:grpSpPr>
          <p:sp>
            <p:nvSpPr>
              <p:cNvPr id="13324" name="Google Shape;13324;p25"/>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5" name="Google Shape;13325;p25"/>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6" name="Google Shape;13326;p25"/>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7" name="Google Shape;13327;p25"/>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8" name="Google Shape;13328;p25"/>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29" name="Google Shape;13329;p25"/>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30" name="Google Shape;13330;p25"/>
          <p:cNvGrpSpPr/>
          <p:nvPr/>
        </p:nvGrpSpPr>
        <p:grpSpPr>
          <a:xfrm>
            <a:off x="7746761" y="2850724"/>
            <a:ext cx="336425" cy="345675"/>
            <a:chOff x="7795463" y="2463556"/>
            <a:chExt cx="336425" cy="345675"/>
          </a:xfrm>
        </p:grpSpPr>
        <p:sp>
          <p:nvSpPr>
            <p:cNvPr id="13331" name="Google Shape;13331;p25"/>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2" name="Google Shape;13332;p25"/>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3" name="Google Shape;13333;p25"/>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4" name="Google Shape;13334;p25"/>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5" name="Google Shape;13335;p25"/>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6" name="Google Shape;13336;p25"/>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7" name="Google Shape;13337;p25"/>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8" name="Google Shape;13338;p25"/>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9" name="Google Shape;13339;p25"/>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0" name="Google Shape;13340;p25"/>
          <p:cNvGrpSpPr/>
          <p:nvPr/>
        </p:nvGrpSpPr>
        <p:grpSpPr>
          <a:xfrm>
            <a:off x="7734286" y="3425142"/>
            <a:ext cx="361375" cy="330675"/>
            <a:chOff x="5552838" y="1929231"/>
            <a:chExt cx="361375" cy="330675"/>
          </a:xfrm>
        </p:grpSpPr>
        <p:sp>
          <p:nvSpPr>
            <p:cNvPr id="13341" name="Google Shape;13341;p25"/>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2" name="Google Shape;13342;p25"/>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3" name="Google Shape;13343;p25"/>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4" name="Google Shape;13344;p25"/>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5" name="Google Shape;13345;p25"/>
          <p:cNvGrpSpPr/>
          <p:nvPr/>
        </p:nvGrpSpPr>
        <p:grpSpPr>
          <a:xfrm>
            <a:off x="7014175" y="3430742"/>
            <a:ext cx="377250" cy="319475"/>
            <a:chOff x="4784188" y="1934881"/>
            <a:chExt cx="377250" cy="319475"/>
          </a:xfrm>
        </p:grpSpPr>
        <p:sp>
          <p:nvSpPr>
            <p:cNvPr id="13346" name="Google Shape;13346;p25"/>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7" name="Google Shape;13347;p25"/>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8" name="Google Shape;13348;p25"/>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9" name="Google Shape;13349;p25"/>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0" name="Google Shape;13350;p25"/>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1" name="Google Shape;13351;p25"/>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52" name="Google Shape;13352;p25"/>
          <p:cNvGrpSpPr/>
          <p:nvPr/>
        </p:nvGrpSpPr>
        <p:grpSpPr>
          <a:xfrm>
            <a:off x="6259925" y="3417642"/>
            <a:ext cx="326375" cy="345675"/>
            <a:chOff x="1784363" y="3581531"/>
            <a:chExt cx="326375" cy="345675"/>
          </a:xfrm>
        </p:grpSpPr>
        <p:sp>
          <p:nvSpPr>
            <p:cNvPr id="13353" name="Google Shape;13353;p25"/>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4" name="Google Shape;13354;p25"/>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5" name="Google Shape;13355;p25"/>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6" name="Google Shape;13356;p25"/>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7" name="Google Shape;13357;p25"/>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8" name="Google Shape;13358;p25"/>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9" name="Google Shape;13359;p25"/>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0" name="Google Shape;13360;p25"/>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1" name="Google Shape;13361;p25"/>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2" name="Google Shape;13362;p25"/>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3" name="Google Shape;13363;p25"/>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4" name="Google Shape;13364;p25"/>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65" name="Google Shape;13365;p25"/>
          <p:cNvGrpSpPr/>
          <p:nvPr/>
        </p:nvGrpSpPr>
        <p:grpSpPr>
          <a:xfrm>
            <a:off x="5521919" y="3417642"/>
            <a:ext cx="296300" cy="345675"/>
            <a:chOff x="1039038" y="4141656"/>
            <a:chExt cx="296300" cy="345675"/>
          </a:xfrm>
        </p:grpSpPr>
        <p:sp>
          <p:nvSpPr>
            <p:cNvPr id="13366" name="Google Shape;13366;p25"/>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7" name="Google Shape;13367;p25"/>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8" name="Google Shape;13368;p25"/>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9" name="Google Shape;13369;p25"/>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0" name="Google Shape;13370;p25"/>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1" name="Google Shape;13371;p25"/>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2" name="Google Shape;13372;p25"/>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3" name="Google Shape;13373;p25"/>
          <p:cNvGrpSpPr/>
          <p:nvPr/>
        </p:nvGrpSpPr>
        <p:grpSpPr>
          <a:xfrm>
            <a:off x="4805338" y="3417642"/>
            <a:ext cx="342600" cy="345675"/>
            <a:chOff x="5564163" y="2463556"/>
            <a:chExt cx="342600" cy="345675"/>
          </a:xfrm>
        </p:grpSpPr>
        <p:sp>
          <p:nvSpPr>
            <p:cNvPr id="13374" name="Google Shape;13374;p25"/>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5" name="Google Shape;13375;p25"/>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6" name="Google Shape;13376;p25"/>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7" name="Google Shape;13377;p25"/>
          <p:cNvGrpSpPr/>
          <p:nvPr/>
        </p:nvGrpSpPr>
        <p:grpSpPr>
          <a:xfrm>
            <a:off x="4794650" y="3991542"/>
            <a:ext cx="363975" cy="330250"/>
            <a:chOff x="2526038" y="1929656"/>
            <a:chExt cx="363975" cy="330250"/>
          </a:xfrm>
        </p:grpSpPr>
        <p:sp>
          <p:nvSpPr>
            <p:cNvPr id="13378" name="Google Shape;13378;p25"/>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9" name="Google Shape;13379;p25"/>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0" name="Google Shape;13380;p25"/>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1" name="Google Shape;13381;p25"/>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2" name="Google Shape;13382;p25"/>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3" name="Google Shape;13383;p25"/>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4" name="Google Shape;13384;p25"/>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5" name="Google Shape;13385;p25"/>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6" name="Google Shape;13386;p25"/>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7" name="Google Shape;13387;p25"/>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8" name="Google Shape;13388;p25"/>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9" name="Google Shape;13389;p25"/>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0" name="Google Shape;13390;p25"/>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91" name="Google Shape;13391;p25"/>
          <p:cNvGrpSpPr/>
          <p:nvPr/>
        </p:nvGrpSpPr>
        <p:grpSpPr>
          <a:xfrm>
            <a:off x="5497169" y="4000230"/>
            <a:ext cx="345800" cy="312875"/>
            <a:chOff x="1774963" y="1938531"/>
            <a:chExt cx="345800" cy="312875"/>
          </a:xfrm>
        </p:grpSpPr>
        <p:sp>
          <p:nvSpPr>
            <p:cNvPr id="13392" name="Google Shape;13392;p25"/>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3" name="Google Shape;13393;p25"/>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94" name="Google Shape;13394;p25"/>
          <p:cNvGrpSpPr/>
          <p:nvPr/>
        </p:nvGrpSpPr>
        <p:grpSpPr>
          <a:xfrm>
            <a:off x="6245650" y="3984005"/>
            <a:ext cx="354925" cy="345325"/>
            <a:chOff x="7786988" y="3022331"/>
            <a:chExt cx="354925" cy="345325"/>
          </a:xfrm>
        </p:grpSpPr>
        <p:sp>
          <p:nvSpPr>
            <p:cNvPr id="13395" name="Google Shape;13395;p25"/>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6" name="Google Shape;13396;p25"/>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7" name="Google Shape;13397;p25"/>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8" name="Google Shape;13398;p25"/>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9" name="Google Shape;13399;p25"/>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0" name="Google Shape;13400;p25"/>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01" name="Google Shape;13401;p25"/>
          <p:cNvSpPr/>
          <p:nvPr/>
        </p:nvSpPr>
        <p:spPr>
          <a:xfrm>
            <a:off x="7039988" y="39861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02" name="Google Shape;13402;p25"/>
          <p:cNvGrpSpPr/>
          <p:nvPr/>
        </p:nvGrpSpPr>
        <p:grpSpPr>
          <a:xfrm>
            <a:off x="7735586" y="3984217"/>
            <a:ext cx="358775" cy="344900"/>
            <a:chOff x="1008188" y="1921956"/>
            <a:chExt cx="358775" cy="344900"/>
          </a:xfrm>
        </p:grpSpPr>
        <p:sp>
          <p:nvSpPr>
            <p:cNvPr id="13403" name="Google Shape;13403;p25"/>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4" name="Google Shape;13404;p25"/>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5" name="Google Shape;13405;p25"/>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6" name="Google Shape;13406;p25"/>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7" name="Google Shape;13407;p25"/>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8" name="Google Shape;13408;p25"/>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09" name="Google Shape;13409;p25"/>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Laboratory</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grpSp>
        <p:nvGrpSpPr>
          <p:cNvPr id="13410" name="Google Shape;13410;p25"/>
          <p:cNvGrpSpPr/>
          <p:nvPr/>
        </p:nvGrpSpPr>
        <p:grpSpPr>
          <a:xfrm>
            <a:off x="1744350" y="1765786"/>
            <a:ext cx="432875" cy="345275"/>
            <a:chOff x="2480288" y="2463956"/>
            <a:chExt cx="432875" cy="345275"/>
          </a:xfrm>
        </p:grpSpPr>
        <p:sp>
          <p:nvSpPr>
            <p:cNvPr id="13411" name="Google Shape;13411;p25"/>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2" name="Google Shape;13412;p25"/>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3" name="Google Shape;13413;p25"/>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4" name="Google Shape;13414;p25"/>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5" name="Google Shape;13415;p25"/>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6" name="Google Shape;13416;p25"/>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17" name="Google Shape;13417;p25"/>
          <p:cNvGrpSpPr/>
          <p:nvPr/>
        </p:nvGrpSpPr>
        <p:grpSpPr>
          <a:xfrm>
            <a:off x="2525719" y="1766361"/>
            <a:ext cx="362650" cy="344125"/>
            <a:chOff x="1766613" y="2464331"/>
            <a:chExt cx="362650" cy="344125"/>
          </a:xfrm>
        </p:grpSpPr>
        <p:sp>
          <p:nvSpPr>
            <p:cNvPr id="13418" name="Google Shape;13418;p25"/>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9" name="Google Shape;13419;p25"/>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0" name="Google Shape;13420;p25"/>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1" name="Google Shape;13421;p25"/>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22" name="Google Shape;13422;p25"/>
          <p:cNvGrpSpPr/>
          <p:nvPr/>
        </p:nvGrpSpPr>
        <p:grpSpPr>
          <a:xfrm>
            <a:off x="3372119" y="1765874"/>
            <a:ext cx="207550" cy="345100"/>
            <a:chOff x="7124238" y="4142231"/>
            <a:chExt cx="207550" cy="345100"/>
          </a:xfrm>
        </p:grpSpPr>
        <p:sp>
          <p:nvSpPr>
            <p:cNvPr id="13423" name="Google Shape;13423;p25"/>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4" name="Google Shape;13424;p25"/>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5" name="Google Shape;13425;p25"/>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6" name="Google Shape;13426;p25"/>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7" name="Google Shape;13427;p25"/>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28" name="Google Shape;13428;p25"/>
          <p:cNvGrpSpPr/>
          <p:nvPr/>
        </p:nvGrpSpPr>
        <p:grpSpPr>
          <a:xfrm>
            <a:off x="4042718" y="1770799"/>
            <a:ext cx="355675" cy="335250"/>
            <a:chOff x="1055681" y="2468781"/>
            <a:chExt cx="355675" cy="335250"/>
          </a:xfrm>
        </p:grpSpPr>
        <p:sp>
          <p:nvSpPr>
            <p:cNvPr id="13429" name="Google Shape;13429;p25"/>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0" name="Google Shape;13430;p25"/>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1" name="Google Shape;13431;p25"/>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2" name="Google Shape;13432;p25"/>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3" name="Google Shape;13433;p25"/>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34" name="Google Shape;13434;p25"/>
          <p:cNvGrpSpPr/>
          <p:nvPr/>
        </p:nvGrpSpPr>
        <p:grpSpPr>
          <a:xfrm>
            <a:off x="4045018" y="2334212"/>
            <a:ext cx="351075" cy="314925"/>
            <a:chOff x="2532763" y="3037481"/>
            <a:chExt cx="351075" cy="314925"/>
          </a:xfrm>
        </p:grpSpPr>
        <p:sp>
          <p:nvSpPr>
            <p:cNvPr id="13435" name="Google Shape;13435;p25"/>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6" name="Google Shape;13436;p25"/>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7" name="Google Shape;13437;p25"/>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8" name="Google Shape;13438;p25"/>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9" name="Google Shape;13439;p25"/>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40" name="Google Shape;13440;p25"/>
          <p:cNvSpPr/>
          <p:nvPr/>
        </p:nvSpPr>
        <p:spPr>
          <a:xfrm>
            <a:off x="3307294" y="23187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41" name="Google Shape;13441;p25"/>
          <p:cNvGrpSpPr/>
          <p:nvPr/>
        </p:nvGrpSpPr>
        <p:grpSpPr>
          <a:xfrm>
            <a:off x="2526494" y="2317875"/>
            <a:ext cx="361100" cy="347600"/>
            <a:chOff x="1767388" y="3021206"/>
            <a:chExt cx="361100" cy="347600"/>
          </a:xfrm>
        </p:grpSpPr>
        <p:sp>
          <p:nvSpPr>
            <p:cNvPr id="13442" name="Google Shape;13442;p25"/>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3" name="Google Shape;13443;p25"/>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4" name="Google Shape;13444;p25"/>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5" name="Google Shape;13445;p25"/>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46" name="Google Shape;13446;p25"/>
          <p:cNvGrpSpPr/>
          <p:nvPr/>
        </p:nvGrpSpPr>
        <p:grpSpPr>
          <a:xfrm>
            <a:off x="1781438" y="2319825"/>
            <a:ext cx="358700" cy="343700"/>
            <a:chOff x="1002088" y="3024131"/>
            <a:chExt cx="358700" cy="343700"/>
          </a:xfrm>
        </p:grpSpPr>
        <p:sp>
          <p:nvSpPr>
            <p:cNvPr id="13447" name="Google Shape;13447;p25"/>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8" name="Google Shape;13448;p25"/>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9" name="Google Shape;13449;p25"/>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0" name="Google Shape;13450;p25"/>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1" name="Google Shape;13451;p25"/>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2" name="Google Shape;13452;p25"/>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53" name="Google Shape;13453;p25"/>
          <p:cNvGrpSpPr/>
          <p:nvPr/>
        </p:nvGrpSpPr>
        <p:grpSpPr>
          <a:xfrm>
            <a:off x="1047104" y="2318837"/>
            <a:ext cx="337825" cy="345675"/>
            <a:chOff x="1014488" y="3581531"/>
            <a:chExt cx="337825" cy="345675"/>
          </a:xfrm>
        </p:grpSpPr>
        <p:sp>
          <p:nvSpPr>
            <p:cNvPr id="13454" name="Google Shape;13454;p25"/>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5" name="Google Shape;13455;p25"/>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6" name="Google Shape;13456;p25"/>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7" name="Google Shape;13457;p25"/>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8" name="Google Shape;13458;p25"/>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9" name="Google Shape;13459;p25"/>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0" name="Google Shape;13460;p25"/>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1" name="Google Shape;13461;p25"/>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62" name="Google Shape;13462;p25"/>
          <p:cNvGrpSpPr/>
          <p:nvPr/>
        </p:nvGrpSpPr>
        <p:grpSpPr>
          <a:xfrm>
            <a:off x="1069417" y="2850724"/>
            <a:ext cx="293200" cy="345675"/>
            <a:chOff x="2561313" y="4141656"/>
            <a:chExt cx="293200" cy="345675"/>
          </a:xfrm>
        </p:grpSpPr>
        <p:sp>
          <p:nvSpPr>
            <p:cNvPr id="13463" name="Google Shape;13463;p25"/>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4" name="Google Shape;13464;p25"/>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5" name="Google Shape;13465;p25"/>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6" name="Google Shape;13466;p25"/>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7" name="Google Shape;13467;p25"/>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8" name="Google Shape;13468;p25"/>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9" name="Google Shape;13469;p25"/>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0" name="Google Shape;13470;p25"/>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71" name="Google Shape;13471;p25"/>
          <p:cNvGrpSpPr/>
          <p:nvPr/>
        </p:nvGrpSpPr>
        <p:grpSpPr>
          <a:xfrm>
            <a:off x="1786400" y="2850824"/>
            <a:ext cx="348775" cy="345475"/>
            <a:chOff x="7790063" y="1921756"/>
            <a:chExt cx="348775" cy="345475"/>
          </a:xfrm>
        </p:grpSpPr>
        <p:sp>
          <p:nvSpPr>
            <p:cNvPr id="13472" name="Google Shape;13472;p25"/>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3" name="Google Shape;13473;p25"/>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74" name="Google Shape;13474;p25"/>
          <p:cNvGrpSpPr/>
          <p:nvPr/>
        </p:nvGrpSpPr>
        <p:grpSpPr>
          <a:xfrm>
            <a:off x="2550019" y="2850724"/>
            <a:ext cx="314050" cy="345675"/>
            <a:chOff x="6329538" y="3581531"/>
            <a:chExt cx="314050" cy="345675"/>
          </a:xfrm>
        </p:grpSpPr>
        <p:sp>
          <p:nvSpPr>
            <p:cNvPr id="13475" name="Google Shape;13475;p25"/>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6" name="Google Shape;13476;p25"/>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7" name="Google Shape;13477;p25"/>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78" name="Google Shape;13478;p25"/>
          <p:cNvGrpSpPr/>
          <p:nvPr/>
        </p:nvGrpSpPr>
        <p:grpSpPr>
          <a:xfrm>
            <a:off x="3301894" y="2858799"/>
            <a:ext cx="348000" cy="329525"/>
            <a:chOff x="7054788" y="1930381"/>
            <a:chExt cx="348000" cy="329525"/>
          </a:xfrm>
        </p:grpSpPr>
        <p:sp>
          <p:nvSpPr>
            <p:cNvPr id="13479" name="Google Shape;13479;p25"/>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0" name="Google Shape;13480;p25"/>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1" name="Google Shape;13481;p25"/>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82" name="Google Shape;13482;p25"/>
          <p:cNvGrpSpPr/>
          <p:nvPr/>
        </p:nvGrpSpPr>
        <p:grpSpPr>
          <a:xfrm>
            <a:off x="4069706" y="2850724"/>
            <a:ext cx="301700" cy="345675"/>
            <a:chOff x="5584988" y="4141656"/>
            <a:chExt cx="301700" cy="345675"/>
          </a:xfrm>
        </p:grpSpPr>
        <p:sp>
          <p:nvSpPr>
            <p:cNvPr id="13483" name="Google Shape;13483;p25"/>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4" name="Google Shape;13484;p25"/>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5" name="Google Shape;13485;p25"/>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6" name="Google Shape;13486;p25"/>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7" name="Google Shape;13487;p25"/>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8" name="Google Shape;13488;p25"/>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9" name="Google Shape;13489;p25"/>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90" name="Google Shape;13490;p25"/>
          <p:cNvGrpSpPr/>
          <p:nvPr/>
        </p:nvGrpSpPr>
        <p:grpSpPr>
          <a:xfrm>
            <a:off x="4057356" y="3418117"/>
            <a:ext cx="326400" cy="344725"/>
            <a:chOff x="7065588" y="3581531"/>
            <a:chExt cx="326400" cy="344725"/>
          </a:xfrm>
        </p:grpSpPr>
        <p:sp>
          <p:nvSpPr>
            <p:cNvPr id="13491" name="Google Shape;13491;p25"/>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2" name="Google Shape;13492;p25"/>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3" name="Google Shape;13493;p25"/>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4" name="Google Shape;13494;p25"/>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95" name="Google Shape;13495;p25"/>
          <p:cNvGrpSpPr/>
          <p:nvPr/>
        </p:nvGrpSpPr>
        <p:grpSpPr>
          <a:xfrm>
            <a:off x="3303056" y="3418005"/>
            <a:ext cx="345675" cy="344950"/>
            <a:chOff x="3294263" y="3582256"/>
            <a:chExt cx="345675" cy="344950"/>
          </a:xfrm>
        </p:grpSpPr>
        <p:sp>
          <p:nvSpPr>
            <p:cNvPr id="13496" name="Google Shape;13496;p25"/>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7" name="Google Shape;13497;p25"/>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8" name="Google Shape;13498;p25"/>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9" name="Google Shape;13499;p25"/>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0" name="Google Shape;13500;p25"/>
          <p:cNvGrpSpPr/>
          <p:nvPr/>
        </p:nvGrpSpPr>
        <p:grpSpPr>
          <a:xfrm>
            <a:off x="2526881" y="3418230"/>
            <a:ext cx="360325" cy="344500"/>
            <a:chOff x="4038813" y="2463956"/>
            <a:chExt cx="360325" cy="344500"/>
          </a:xfrm>
        </p:grpSpPr>
        <p:grpSp>
          <p:nvGrpSpPr>
            <p:cNvPr id="13501" name="Google Shape;13501;p25"/>
            <p:cNvGrpSpPr/>
            <p:nvPr/>
          </p:nvGrpSpPr>
          <p:grpSpPr>
            <a:xfrm>
              <a:off x="4038813" y="2575656"/>
              <a:ext cx="360325" cy="232800"/>
              <a:chOff x="4038813" y="2575656"/>
              <a:chExt cx="360325" cy="232800"/>
            </a:xfrm>
          </p:grpSpPr>
          <p:sp>
            <p:nvSpPr>
              <p:cNvPr id="13502" name="Google Shape;13502;p25"/>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3" name="Google Shape;13503;p25"/>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4" name="Google Shape;13504;p25"/>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5" name="Google Shape;13505;p25"/>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06" name="Google Shape;13506;p25"/>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7" name="Google Shape;13507;p25"/>
          <p:cNvGrpSpPr/>
          <p:nvPr/>
        </p:nvGrpSpPr>
        <p:grpSpPr>
          <a:xfrm>
            <a:off x="1858938" y="3417642"/>
            <a:ext cx="203700" cy="345675"/>
            <a:chOff x="7861838" y="4141656"/>
            <a:chExt cx="203700" cy="345675"/>
          </a:xfrm>
        </p:grpSpPr>
        <p:sp>
          <p:nvSpPr>
            <p:cNvPr id="13508" name="Google Shape;13508;p25"/>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9" name="Google Shape;13509;p25"/>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0" name="Google Shape;13510;p25"/>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1" name="Google Shape;13511;p25"/>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12" name="Google Shape;13512;p25"/>
          <p:cNvGrpSpPr/>
          <p:nvPr/>
        </p:nvGrpSpPr>
        <p:grpSpPr>
          <a:xfrm>
            <a:off x="1067092" y="3417542"/>
            <a:ext cx="297850" cy="345875"/>
            <a:chOff x="3318963" y="4141656"/>
            <a:chExt cx="297850" cy="345875"/>
          </a:xfrm>
        </p:grpSpPr>
        <p:sp>
          <p:nvSpPr>
            <p:cNvPr id="13513" name="Google Shape;13513;p25"/>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4" name="Google Shape;13514;p25"/>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5" name="Google Shape;13515;p25"/>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6" name="Google Shape;13516;p25"/>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7" name="Google Shape;13517;p25"/>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18" name="Google Shape;13518;p25"/>
          <p:cNvGrpSpPr/>
          <p:nvPr/>
        </p:nvGrpSpPr>
        <p:grpSpPr>
          <a:xfrm>
            <a:off x="1048192" y="3983830"/>
            <a:ext cx="335650" cy="345675"/>
            <a:chOff x="6318738" y="2463556"/>
            <a:chExt cx="335650" cy="345675"/>
          </a:xfrm>
        </p:grpSpPr>
        <p:sp>
          <p:nvSpPr>
            <p:cNvPr id="13519" name="Google Shape;13519;p25"/>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0" name="Google Shape;13520;p25"/>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1" name="Google Shape;13521;p25"/>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2" name="Google Shape;13522;p25"/>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3" name="Google Shape;13523;p25"/>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4" name="Google Shape;13524;p25"/>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5" name="Google Shape;13525;p25"/>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26" name="Google Shape;13526;p25"/>
          <p:cNvGrpSpPr/>
          <p:nvPr/>
        </p:nvGrpSpPr>
        <p:grpSpPr>
          <a:xfrm>
            <a:off x="1787563" y="3999592"/>
            <a:ext cx="346450" cy="314150"/>
            <a:chOff x="4051938" y="1937256"/>
            <a:chExt cx="346450" cy="314150"/>
          </a:xfrm>
        </p:grpSpPr>
        <p:sp>
          <p:nvSpPr>
            <p:cNvPr id="13527" name="Google Shape;13527;p25"/>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8" name="Google Shape;13528;p25"/>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29" name="Google Shape;13529;p25"/>
          <p:cNvSpPr/>
          <p:nvPr/>
        </p:nvSpPr>
        <p:spPr>
          <a:xfrm>
            <a:off x="2532281" y="39835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30" name="Google Shape;13530;p25"/>
          <p:cNvGrpSpPr/>
          <p:nvPr/>
        </p:nvGrpSpPr>
        <p:grpSpPr>
          <a:xfrm>
            <a:off x="3301506" y="3983780"/>
            <a:ext cx="348775" cy="345775"/>
            <a:chOff x="3293488" y="1921231"/>
            <a:chExt cx="348775" cy="345775"/>
          </a:xfrm>
        </p:grpSpPr>
        <p:sp>
          <p:nvSpPr>
            <p:cNvPr id="13531" name="Google Shape;13531;p25"/>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2" name="Google Shape;13532;p25"/>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3" name="Google Shape;13533;p25"/>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4" name="Google Shape;13534;p25"/>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35" name="Google Shape;13535;p25"/>
          <p:cNvGrpSpPr/>
          <p:nvPr/>
        </p:nvGrpSpPr>
        <p:grpSpPr>
          <a:xfrm>
            <a:off x="4094393" y="3984505"/>
            <a:ext cx="252325" cy="344325"/>
            <a:chOff x="6360388" y="4142256"/>
            <a:chExt cx="252325" cy="344325"/>
          </a:xfrm>
        </p:grpSpPr>
        <p:sp>
          <p:nvSpPr>
            <p:cNvPr id="13536" name="Google Shape;13536;p25"/>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7" name="Google Shape;13537;p25"/>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8" name="Google Shape;13538;p25"/>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9" name="Google Shape;13539;p25"/>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40" name="Google Shape;13540;p25"/>
          <p:cNvGrpSpPr/>
          <p:nvPr/>
        </p:nvGrpSpPr>
        <p:grpSpPr>
          <a:xfrm>
            <a:off x="1052429" y="1765586"/>
            <a:ext cx="327175" cy="345675"/>
            <a:chOff x="4058863" y="3580756"/>
            <a:chExt cx="327175" cy="345675"/>
          </a:xfrm>
        </p:grpSpPr>
        <p:sp>
          <p:nvSpPr>
            <p:cNvPr id="13541" name="Google Shape;13541;p25"/>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2" name="Google Shape;13542;p25"/>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3" name="Google Shape;13543;p25"/>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4" name="Google Shape;13544;p25"/>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45" name="Google Shape;13545;p2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549"/>
        <p:cNvGrpSpPr/>
        <p:nvPr/>
      </p:nvGrpSpPr>
      <p:grpSpPr>
        <a:xfrm>
          <a:off x="0" y="0"/>
          <a:ext cx="0" cy="0"/>
          <a:chOff x="0" y="0"/>
          <a:chExt cx="0" cy="0"/>
        </a:xfrm>
      </p:grpSpPr>
      <p:grpSp>
        <p:nvGrpSpPr>
          <p:cNvPr id="13550" name="Google Shape;13550;p26"/>
          <p:cNvGrpSpPr/>
          <p:nvPr/>
        </p:nvGrpSpPr>
        <p:grpSpPr>
          <a:xfrm>
            <a:off x="1052575" y="1765913"/>
            <a:ext cx="363425" cy="363425"/>
            <a:chOff x="6243125" y="3052825"/>
            <a:chExt cx="363425" cy="363425"/>
          </a:xfrm>
        </p:grpSpPr>
        <p:sp>
          <p:nvSpPr>
            <p:cNvPr id="13551" name="Google Shape;13551;p26"/>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2" name="Google Shape;13552;p26"/>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3" name="Google Shape;13553;p26"/>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4" name="Google Shape;13554;p26"/>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5" name="Google Shape;13555;p26"/>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56" name="Google Shape;13556;p26"/>
          <p:cNvGrpSpPr/>
          <p:nvPr/>
        </p:nvGrpSpPr>
        <p:grpSpPr>
          <a:xfrm>
            <a:off x="1703363" y="1765913"/>
            <a:ext cx="387325" cy="363425"/>
            <a:chOff x="5481625" y="3052825"/>
            <a:chExt cx="387325" cy="363425"/>
          </a:xfrm>
        </p:grpSpPr>
        <p:sp>
          <p:nvSpPr>
            <p:cNvPr id="13557" name="Google Shape;13557;p26"/>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8" name="Google Shape;13558;p26"/>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9" name="Google Shape;13559;p26"/>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0" name="Google Shape;13560;p26"/>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1" name="Google Shape;13561;p26"/>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62" name="Google Shape;13562;p26"/>
          <p:cNvGrpSpPr/>
          <p:nvPr/>
        </p:nvGrpSpPr>
        <p:grpSpPr>
          <a:xfrm>
            <a:off x="2482750" y="1765575"/>
            <a:ext cx="312900" cy="364100"/>
            <a:chOff x="2518100" y="3601800"/>
            <a:chExt cx="312900" cy="364100"/>
          </a:xfrm>
        </p:grpSpPr>
        <p:sp>
          <p:nvSpPr>
            <p:cNvPr id="13563" name="Google Shape;13563;p26"/>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4" name="Google Shape;13564;p26"/>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5" name="Google Shape;13565;p26"/>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6" name="Google Shape;13566;p26"/>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7" name="Google Shape;13567;p26"/>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68" name="Google Shape;13568;p26"/>
          <p:cNvGrpSpPr/>
          <p:nvPr/>
        </p:nvGrpSpPr>
        <p:grpSpPr>
          <a:xfrm>
            <a:off x="3234350" y="1765913"/>
            <a:ext cx="370375" cy="363425"/>
            <a:chOff x="4747100" y="3052825"/>
            <a:chExt cx="370375" cy="363425"/>
          </a:xfrm>
        </p:grpSpPr>
        <p:sp>
          <p:nvSpPr>
            <p:cNvPr id="13569" name="Google Shape;13569;p26"/>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0" name="Google Shape;13570;p26"/>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1" name="Google Shape;13571;p26"/>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2" name="Google Shape;13572;p26"/>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73" name="Google Shape;13573;p26"/>
          <p:cNvGrpSpPr/>
          <p:nvPr/>
        </p:nvGrpSpPr>
        <p:grpSpPr>
          <a:xfrm>
            <a:off x="4015600" y="1765913"/>
            <a:ext cx="313275" cy="363425"/>
            <a:chOff x="1758900" y="3602950"/>
            <a:chExt cx="313275" cy="363425"/>
          </a:xfrm>
        </p:grpSpPr>
        <p:sp>
          <p:nvSpPr>
            <p:cNvPr id="13574" name="Google Shape;13574;p26"/>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5" name="Google Shape;13575;p26"/>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6" name="Google Shape;13576;p26"/>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7" name="Google Shape;13577;p26"/>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78" name="Google Shape;13578;p26"/>
          <p:cNvGrpSpPr/>
          <p:nvPr/>
        </p:nvGrpSpPr>
        <p:grpSpPr>
          <a:xfrm>
            <a:off x="4751413" y="1790938"/>
            <a:ext cx="363400" cy="313375"/>
            <a:chOff x="3997175" y="3077525"/>
            <a:chExt cx="363400" cy="313375"/>
          </a:xfrm>
        </p:grpSpPr>
        <p:sp>
          <p:nvSpPr>
            <p:cNvPr id="13579" name="Google Shape;13579;p26"/>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0" name="Google Shape;13580;p26"/>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1" name="Google Shape;13581;p26"/>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2" name="Google Shape;13582;p26"/>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3" name="Google Shape;13583;p26"/>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4" name="Google Shape;13584;p26"/>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5" name="Google Shape;13585;p26"/>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6" name="Google Shape;13586;p26"/>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7" name="Google Shape;13587;p26"/>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8" name="Google Shape;13588;p26"/>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9" name="Google Shape;13589;p26"/>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0" name="Google Shape;13590;p26"/>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1" name="Google Shape;13591;p26"/>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2" name="Google Shape;13592;p26"/>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3" name="Google Shape;13593;p26"/>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4" name="Google Shape;13594;p26"/>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5" name="Google Shape;13595;p26"/>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6" name="Google Shape;13596;p26"/>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7" name="Google Shape;13597;p26"/>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8" name="Google Shape;13598;p26"/>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99" name="Google Shape;13599;p26"/>
          <p:cNvGrpSpPr/>
          <p:nvPr/>
        </p:nvGrpSpPr>
        <p:grpSpPr>
          <a:xfrm>
            <a:off x="5464975" y="1765913"/>
            <a:ext cx="363425" cy="363425"/>
            <a:chOff x="3246450" y="3052825"/>
            <a:chExt cx="363425" cy="363425"/>
          </a:xfrm>
        </p:grpSpPr>
        <p:sp>
          <p:nvSpPr>
            <p:cNvPr id="13600" name="Google Shape;13600;p26"/>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1" name="Google Shape;13601;p26"/>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02" name="Google Shape;13602;p26"/>
          <p:cNvGrpSpPr/>
          <p:nvPr/>
        </p:nvGrpSpPr>
        <p:grpSpPr>
          <a:xfrm>
            <a:off x="6229956" y="1766300"/>
            <a:ext cx="362650" cy="362650"/>
            <a:chOff x="2492650" y="3053600"/>
            <a:chExt cx="362650" cy="362650"/>
          </a:xfrm>
        </p:grpSpPr>
        <p:sp>
          <p:nvSpPr>
            <p:cNvPr id="13603" name="Google Shape;13603;p26"/>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4" name="Google Shape;13604;p26"/>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5" name="Google Shape;13605;p26"/>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6" name="Google Shape;13606;p26"/>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7" name="Google Shape;13607;p26"/>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8" name="Google Shape;13608;p26"/>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9" name="Google Shape;13609;p26"/>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0" name="Google Shape;13610;p26"/>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1" name="Google Shape;13611;p26"/>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2" name="Google Shape;13612;p26"/>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3" name="Google Shape;13613;p26"/>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4" name="Google Shape;13614;p26"/>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15" name="Google Shape;13615;p26"/>
          <p:cNvGrpSpPr/>
          <p:nvPr/>
        </p:nvGrpSpPr>
        <p:grpSpPr>
          <a:xfrm>
            <a:off x="6957013" y="1766288"/>
            <a:ext cx="363425" cy="362675"/>
            <a:chOff x="1734225" y="3053575"/>
            <a:chExt cx="363425" cy="362675"/>
          </a:xfrm>
        </p:grpSpPr>
        <p:sp>
          <p:nvSpPr>
            <p:cNvPr id="13616" name="Google Shape;13616;p26"/>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7" name="Google Shape;13617;p26"/>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8" name="Google Shape;13618;p26"/>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9" name="Google Shape;13619;p26"/>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0" name="Google Shape;13620;p26"/>
          <p:cNvGrpSpPr/>
          <p:nvPr/>
        </p:nvGrpSpPr>
        <p:grpSpPr>
          <a:xfrm>
            <a:off x="7728969" y="1766013"/>
            <a:ext cx="363400" cy="363225"/>
            <a:chOff x="975800" y="3053025"/>
            <a:chExt cx="363400" cy="363225"/>
          </a:xfrm>
        </p:grpSpPr>
        <p:sp>
          <p:nvSpPr>
            <p:cNvPr id="13621" name="Google Shape;13621;p26"/>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2" name="Google Shape;13622;p26"/>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3" name="Google Shape;13623;p26"/>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4" name="Google Shape;13624;p26"/>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5" name="Google Shape;13625;p26"/>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6" name="Google Shape;13626;p26"/>
          <p:cNvGrpSpPr/>
          <p:nvPr/>
        </p:nvGrpSpPr>
        <p:grpSpPr>
          <a:xfrm>
            <a:off x="7728956" y="2328519"/>
            <a:ext cx="363425" cy="364700"/>
            <a:chOff x="7724500" y="2485750"/>
            <a:chExt cx="363425" cy="364700"/>
          </a:xfrm>
        </p:grpSpPr>
        <p:sp>
          <p:nvSpPr>
            <p:cNvPr id="13627" name="Google Shape;13627;p26"/>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8" name="Google Shape;13628;p26"/>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9" name="Google Shape;13629;p26"/>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0" name="Google Shape;13630;p26"/>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1" name="Google Shape;13631;p26"/>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2" name="Google Shape;13632;p26"/>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3" name="Google Shape;13633;p26"/>
          <p:cNvGrpSpPr/>
          <p:nvPr/>
        </p:nvGrpSpPr>
        <p:grpSpPr>
          <a:xfrm>
            <a:off x="6957013" y="2328869"/>
            <a:ext cx="363425" cy="364000"/>
            <a:chOff x="6979200" y="2485750"/>
            <a:chExt cx="363425" cy="364000"/>
          </a:xfrm>
        </p:grpSpPr>
        <p:sp>
          <p:nvSpPr>
            <p:cNvPr id="13634" name="Google Shape;13634;p26"/>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5" name="Google Shape;13635;p26"/>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6" name="Google Shape;13636;p26"/>
          <p:cNvGrpSpPr/>
          <p:nvPr/>
        </p:nvGrpSpPr>
        <p:grpSpPr>
          <a:xfrm>
            <a:off x="6229569" y="2329156"/>
            <a:ext cx="363425" cy="363425"/>
            <a:chOff x="6243125" y="2485750"/>
            <a:chExt cx="363425" cy="363425"/>
          </a:xfrm>
        </p:grpSpPr>
        <p:sp>
          <p:nvSpPr>
            <p:cNvPr id="13637" name="Google Shape;13637;p26"/>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8" name="Google Shape;13638;p26"/>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9" name="Google Shape;13639;p26"/>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0" name="Google Shape;13640;p26"/>
          <p:cNvGrpSpPr/>
          <p:nvPr/>
        </p:nvGrpSpPr>
        <p:grpSpPr>
          <a:xfrm>
            <a:off x="5464000" y="2329156"/>
            <a:ext cx="365375" cy="363425"/>
            <a:chOff x="5495100" y="2485750"/>
            <a:chExt cx="365375" cy="363425"/>
          </a:xfrm>
        </p:grpSpPr>
        <p:sp>
          <p:nvSpPr>
            <p:cNvPr id="13641" name="Google Shape;13641;p26"/>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2" name="Google Shape;13642;p26"/>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3" name="Google Shape;13643;p26"/>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4" name="Google Shape;13644;p26"/>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5" name="Google Shape;13645;p26"/>
          <p:cNvGrpSpPr/>
          <p:nvPr/>
        </p:nvGrpSpPr>
        <p:grpSpPr>
          <a:xfrm>
            <a:off x="4749313" y="2328656"/>
            <a:ext cx="367600" cy="364425"/>
            <a:chOff x="4744475" y="2485325"/>
            <a:chExt cx="367600" cy="364425"/>
          </a:xfrm>
        </p:grpSpPr>
        <p:sp>
          <p:nvSpPr>
            <p:cNvPr id="13646" name="Google Shape;13646;p26"/>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7" name="Google Shape;13647;p26"/>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8" name="Google Shape;13648;p26"/>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9" name="Google Shape;13649;p26"/>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0" name="Google Shape;13650;p26"/>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1" name="Google Shape;13651;p26"/>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2" name="Google Shape;13652;p26"/>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53" name="Google Shape;13653;p26"/>
          <p:cNvGrpSpPr/>
          <p:nvPr/>
        </p:nvGrpSpPr>
        <p:grpSpPr>
          <a:xfrm>
            <a:off x="3990538" y="2329156"/>
            <a:ext cx="363400" cy="363425"/>
            <a:chOff x="3997175" y="2485750"/>
            <a:chExt cx="363400" cy="363425"/>
          </a:xfrm>
        </p:grpSpPr>
        <p:sp>
          <p:nvSpPr>
            <p:cNvPr id="13654" name="Google Shape;13654;p26"/>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5" name="Google Shape;13655;p26"/>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6" name="Google Shape;13656;p26"/>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7" name="Google Shape;13657;p26"/>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8" name="Google Shape;13658;p26"/>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9" name="Google Shape;13659;p26"/>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0" name="Google Shape;13660;p26"/>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61" name="Google Shape;13661;p26"/>
          <p:cNvGrpSpPr/>
          <p:nvPr/>
        </p:nvGrpSpPr>
        <p:grpSpPr>
          <a:xfrm>
            <a:off x="3305713" y="2329144"/>
            <a:ext cx="227650" cy="363450"/>
            <a:chOff x="6311025" y="3602925"/>
            <a:chExt cx="227650" cy="363450"/>
          </a:xfrm>
        </p:grpSpPr>
        <p:sp>
          <p:nvSpPr>
            <p:cNvPr id="13662" name="Google Shape;13662;p26"/>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3" name="Google Shape;13663;p26"/>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4" name="Google Shape;13664;p26"/>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5" name="Google Shape;13665;p26"/>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6" name="Google Shape;13666;p26"/>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7" name="Google Shape;13667;p26"/>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68" name="Google Shape;13668;p26"/>
          <p:cNvGrpSpPr/>
          <p:nvPr/>
        </p:nvGrpSpPr>
        <p:grpSpPr>
          <a:xfrm>
            <a:off x="2457875" y="2329156"/>
            <a:ext cx="362650" cy="363425"/>
            <a:chOff x="3247225" y="2485750"/>
            <a:chExt cx="362650" cy="363425"/>
          </a:xfrm>
        </p:grpSpPr>
        <p:sp>
          <p:nvSpPr>
            <p:cNvPr id="13669" name="Google Shape;13669;p26"/>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0" name="Google Shape;13670;p26"/>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1" name="Google Shape;13671;p26"/>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2" name="Google Shape;13672;p26"/>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3" name="Google Shape;13673;p26"/>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4" name="Google Shape;13674;p26"/>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5" name="Google Shape;13675;p26"/>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6" name="Google Shape;13676;p26"/>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7" name="Google Shape;13677;p26"/>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8" name="Google Shape;13678;p26"/>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79" name="Google Shape;13679;p26"/>
          <p:cNvGrpSpPr/>
          <p:nvPr/>
        </p:nvGrpSpPr>
        <p:grpSpPr>
          <a:xfrm>
            <a:off x="1715313" y="2329156"/>
            <a:ext cx="363425" cy="363425"/>
            <a:chOff x="2492650" y="2485750"/>
            <a:chExt cx="363425" cy="363425"/>
          </a:xfrm>
        </p:grpSpPr>
        <p:sp>
          <p:nvSpPr>
            <p:cNvPr id="13680" name="Google Shape;13680;p26"/>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1" name="Google Shape;13681;p26"/>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2" name="Google Shape;13682;p26"/>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3" name="Google Shape;13683;p26"/>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4" name="Google Shape;13684;p26"/>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85" name="Google Shape;13685;p26"/>
          <p:cNvGrpSpPr/>
          <p:nvPr/>
        </p:nvGrpSpPr>
        <p:grpSpPr>
          <a:xfrm>
            <a:off x="1048338" y="2329544"/>
            <a:ext cx="371900" cy="362650"/>
            <a:chOff x="1734225" y="2485750"/>
            <a:chExt cx="371900" cy="362650"/>
          </a:xfrm>
        </p:grpSpPr>
        <p:sp>
          <p:nvSpPr>
            <p:cNvPr id="13686" name="Google Shape;13686;p26"/>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7" name="Google Shape;13687;p26"/>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8" name="Google Shape;13688;p26"/>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89" name="Google Shape;13689;p26"/>
          <p:cNvGrpSpPr/>
          <p:nvPr/>
        </p:nvGrpSpPr>
        <p:grpSpPr>
          <a:xfrm>
            <a:off x="1052588" y="2935221"/>
            <a:ext cx="363400" cy="364000"/>
            <a:chOff x="975800" y="2485750"/>
            <a:chExt cx="363400" cy="364000"/>
          </a:xfrm>
        </p:grpSpPr>
        <p:sp>
          <p:nvSpPr>
            <p:cNvPr id="13690" name="Google Shape;13690;p26"/>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1" name="Google Shape;13691;p26"/>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2" name="Google Shape;13692;p26"/>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3" name="Google Shape;13693;p26"/>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4" name="Google Shape;13694;p26"/>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5" name="Google Shape;13695;p26"/>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96" name="Google Shape;13696;p26"/>
          <p:cNvGrpSpPr/>
          <p:nvPr/>
        </p:nvGrpSpPr>
        <p:grpSpPr>
          <a:xfrm>
            <a:off x="1714550" y="2935421"/>
            <a:ext cx="364950" cy="363600"/>
            <a:chOff x="7722975" y="4171400"/>
            <a:chExt cx="364950" cy="363600"/>
          </a:xfrm>
        </p:grpSpPr>
        <p:sp>
          <p:nvSpPr>
            <p:cNvPr id="13697" name="Google Shape;13697;p26"/>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8" name="Google Shape;13698;p26"/>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9" name="Google Shape;13699;p26"/>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0" name="Google Shape;13700;p26"/>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1" name="Google Shape;13701;p26"/>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2" name="Google Shape;13702;p26"/>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3" name="Google Shape;13703;p26"/>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4" name="Google Shape;13704;p26"/>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05" name="Google Shape;13705;p26"/>
          <p:cNvGrpSpPr/>
          <p:nvPr/>
        </p:nvGrpSpPr>
        <p:grpSpPr>
          <a:xfrm>
            <a:off x="2457488" y="2935508"/>
            <a:ext cx="363425" cy="363425"/>
            <a:chOff x="6979200" y="4171575"/>
            <a:chExt cx="363425" cy="363425"/>
          </a:xfrm>
        </p:grpSpPr>
        <p:sp>
          <p:nvSpPr>
            <p:cNvPr id="13706" name="Google Shape;13706;p26"/>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7" name="Google Shape;13707;p26"/>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8" name="Google Shape;13708;p26"/>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09" name="Google Shape;13709;p26"/>
          <p:cNvGrpSpPr/>
          <p:nvPr/>
        </p:nvGrpSpPr>
        <p:grpSpPr>
          <a:xfrm>
            <a:off x="3316525" y="2935121"/>
            <a:ext cx="206025" cy="364200"/>
            <a:chOff x="7057900" y="3602175"/>
            <a:chExt cx="206025" cy="364200"/>
          </a:xfrm>
        </p:grpSpPr>
        <p:sp>
          <p:nvSpPr>
            <p:cNvPr id="13710" name="Google Shape;13710;p26"/>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1" name="Google Shape;13711;p26"/>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2" name="Google Shape;13712;p26"/>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3" name="Google Shape;13713;p26"/>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4" name="Google Shape;13714;p26"/>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15" name="Google Shape;13715;p26"/>
          <p:cNvGrpSpPr/>
          <p:nvPr/>
        </p:nvGrpSpPr>
        <p:grpSpPr>
          <a:xfrm>
            <a:off x="3990525" y="2935508"/>
            <a:ext cx="363425" cy="363425"/>
            <a:chOff x="6242375" y="4171575"/>
            <a:chExt cx="363425" cy="363425"/>
          </a:xfrm>
        </p:grpSpPr>
        <p:sp>
          <p:nvSpPr>
            <p:cNvPr id="13716" name="Google Shape;13716;p26"/>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7" name="Google Shape;13717;p26"/>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8" name="Google Shape;13718;p26"/>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9" name="Google Shape;13719;p26"/>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0" name="Google Shape;13720;p26"/>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21" name="Google Shape;13721;p26"/>
          <p:cNvGrpSpPr/>
          <p:nvPr/>
        </p:nvGrpSpPr>
        <p:grpSpPr>
          <a:xfrm>
            <a:off x="4751400" y="2935508"/>
            <a:ext cx="363425" cy="363425"/>
            <a:chOff x="5497050" y="4171575"/>
            <a:chExt cx="363425" cy="363425"/>
          </a:xfrm>
        </p:grpSpPr>
        <p:sp>
          <p:nvSpPr>
            <p:cNvPr id="13722" name="Google Shape;13722;p26"/>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3" name="Google Shape;13723;p26"/>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4" name="Google Shape;13724;p26"/>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25" name="Google Shape;13725;p26"/>
          <p:cNvGrpSpPr/>
          <p:nvPr/>
        </p:nvGrpSpPr>
        <p:grpSpPr>
          <a:xfrm>
            <a:off x="5464975" y="2960958"/>
            <a:ext cx="363425" cy="312525"/>
            <a:chOff x="4747100" y="4197050"/>
            <a:chExt cx="363425" cy="312525"/>
          </a:xfrm>
        </p:grpSpPr>
        <p:sp>
          <p:nvSpPr>
            <p:cNvPr id="13726" name="Google Shape;13726;p26"/>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7" name="Google Shape;13727;p26"/>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8" name="Google Shape;13728;p26"/>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9" name="Google Shape;13729;p26"/>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0" name="Google Shape;13730;p26"/>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31" name="Google Shape;13731;p26"/>
          <p:cNvGrpSpPr/>
          <p:nvPr/>
        </p:nvGrpSpPr>
        <p:grpSpPr>
          <a:xfrm>
            <a:off x="6199969" y="2935471"/>
            <a:ext cx="422625" cy="363500"/>
            <a:chOff x="3971700" y="4171500"/>
            <a:chExt cx="422625" cy="363500"/>
          </a:xfrm>
        </p:grpSpPr>
        <p:sp>
          <p:nvSpPr>
            <p:cNvPr id="13732" name="Google Shape;13732;p26"/>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3" name="Google Shape;13733;p26"/>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4" name="Google Shape;13734;p26"/>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5" name="Google Shape;13735;p26"/>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6" name="Google Shape;13736;p26"/>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37" name="Google Shape;13737;p26"/>
          <p:cNvGrpSpPr/>
          <p:nvPr/>
        </p:nvGrpSpPr>
        <p:grpSpPr>
          <a:xfrm>
            <a:off x="6957400" y="2960971"/>
            <a:ext cx="362650" cy="312500"/>
            <a:chOff x="3247225" y="4197050"/>
            <a:chExt cx="362650" cy="312500"/>
          </a:xfrm>
        </p:grpSpPr>
        <p:sp>
          <p:nvSpPr>
            <p:cNvPr id="13738" name="Google Shape;13738;p26"/>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9" name="Google Shape;13739;p26"/>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0" name="Google Shape;13740;p26"/>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1" name="Google Shape;13741;p26"/>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2" name="Google Shape;13742;p26"/>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3" name="Google Shape;13743;p26"/>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44" name="Google Shape;13744;p26"/>
          <p:cNvGrpSpPr/>
          <p:nvPr/>
        </p:nvGrpSpPr>
        <p:grpSpPr>
          <a:xfrm>
            <a:off x="7727406" y="2935508"/>
            <a:ext cx="366525" cy="363425"/>
            <a:chOff x="2491100" y="4171575"/>
            <a:chExt cx="366525" cy="363425"/>
          </a:xfrm>
        </p:grpSpPr>
        <p:sp>
          <p:nvSpPr>
            <p:cNvPr id="13745" name="Google Shape;13745;p26"/>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6" name="Google Shape;13746;p26"/>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7" name="Google Shape;13747;p26"/>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8" name="Google Shape;13748;p26"/>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9" name="Google Shape;13749;p26"/>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0" name="Google Shape;13750;p26"/>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1" name="Google Shape;13751;p26"/>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52" name="Google Shape;13752;p26"/>
          <p:cNvGrpSpPr/>
          <p:nvPr/>
        </p:nvGrpSpPr>
        <p:grpSpPr>
          <a:xfrm>
            <a:off x="7728956" y="3454994"/>
            <a:ext cx="363425" cy="363225"/>
            <a:chOff x="1734225" y="4171575"/>
            <a:chExt cx="363425" cy="363225"/>
          </a:xfrm>
        </p:grpSpPr>
        <p:sp>
          <p:nvSpPr>
            <p:cNvPr id="13753" name="Google Shape;13753;p26"/>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4" name="Google Shape;13754;p26"/>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5" name="Google Shape;13755;p26"/>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6" name="Google Shape;13756;p26"/>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7" name="Google Shape;13757;p26"/>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8" name="Google Shape;13758;p26"/>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9" name="Google Shape;13759;p26"/>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0" name="Google Shape;13760;p26"/>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61" name="Google Shape;13761;p26"/>
          <p:cNvGrpSpPr/>
          <p:nvPr/>
        </p:nvGrpSpPr>
        <p:grpSpPr>
          <a:xfrm>
            <a:off x="6229581" y="3480306"/>
            <a:ext cx="363400" cy="312600"/>
            <a:chOff x="975800" y="4197050"/>
            <a:chExt cx="363400" cy="312600"/>
          </a:xfrm>
        </p:grpSpPr>
        <p:sp>
          <p:nvSpPr>
            <p:cNvPr id="13762" name="Google Shape;13762;p26"/>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3" name="Google Shape;13763;p26"/>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4" name="Google Shape;13764;p26"/>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5" name="Google Shape;13765;p26"/>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6" name="Google Shape;13766;p26"/>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7" name="Google Shape;13767;p26"/>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8" name="Google Shape;13768;p26"/>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9" name="Google Shape;13769;p26"/>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0" name="Google Shape;13770;p26"/>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71" name="Google Shape;13771;p26"/>
          <p:cNvGrpSpPr/>
          <p:nvPr/>
        </p:nvGrpSpPr>
        <p:grpSpPr>
          <a:xfrm>
            <a:off x="5501625" y="3454606"/>
            <a:ext cx="290125" cy="364000"/>
            <a:chOff x="5523275" y="3601800"/>
            <a:chExt cx="290125" cy="364000"/>
          </a:xfrm>
        </p:grpSpPr>
        <p:sp>
          <p:nvSpPr>
            <p:cNvPr id="13772" name="Google Shape;13772;p26"/>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3" name="Google Shape;13773;p26"/>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74" name="Google Shape;13774;p26"/>
          <p:cNvGrpSpPr/>
          <p:nvPr/>
        </p:nvGrpSpPr>
        <p:grpSpPr>
          <a:xfrm>
            <a:off x="6957013" y="3480344"/>
            <a:ext cx="363425" cy="312525"/>
            <a:chOff x="7724500" y="1950300"/>
            <a:chExt cx="363425" cy="312525"/>
          </a:xfrm>
        </p:grpSpPr>
        <p:sp>
          <p:nvSpPr>
            <p:cNvPr id="13775" name="Google Shape;13775;p26"/>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6" name="Google Shape;13776;p26"/>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7" name="Google Shape;13777;p26"/>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8" name="Google Shape;13778;p26"/>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9" name="Google Shape;13779;p26"/>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80" name="Google Shape;13780;p26"/>
          <p:cNvGrpSpPr/>
          <p:nvPr/>
        </p:nvGrpSpPr>
        <p:grpSpPr>
          <a:xfrm>
            <a:off x="4771075" y="3454069"/>
            <a:ext cx="324075" cy="365075"/>
            <a:chOff x="4775650" y="3601675"/>
            <a:chExt cx="324075" cy="365075"/>
          </a:xfrm>
        </p:grpSpPr>
        <p:sp>
          <p:nvSpPr>
            <p:cNvPr id="13781" name="Google Shape;13781;p26"/>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2" name="Google Shape;13782;p26"/>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3" name="Google Shape;13783;p26"/>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4" name="Google Shape;13784;p26"/>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85" name="Google Shape;13785;p26"/>
          <p:cNvGrpSpPr/>
          <p:nvPr/>
        </p:nvGrpSpPr>
        <p:grpSpPr>
          <a:xfrm>
            <a:off x="3990150" y="3480319"/>
            <a:ext cx="364175" cy="312575"/>
            <a:chOff x="6979200" y="1950250"/>
            <a:chExt cx="364175" cy="312575"/>
          </a:xfrm>
        </p:grpSpPr>
        <p:sp>
          <p:nvSpPr>
            <p:cNvPr id="13786" name="Google Shape;13786;p26"/>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7" name="Google Shape;13787;p26"/>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8" name="Google Shape;13788;p26"/>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9" name="Google Shape;13789;p26"/>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0" name="Google Shape;13790;p26"/>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1" name="Google Shape;13791;p26"/>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2" name="Google Shape;13792;p26"/>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3" name="Google Shape;13793;p26"/>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4" name="Google Shape;13794;p26"/>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5" name="Google Shape;13795;p26"/>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96" name="Google Shape;13796;p26"/>
          <p:cNvGrpSpPr/>
          <p:nvPr/>
        </p:nvGrpSpPr>
        <p:grpSpPr>
          <a:xfrm>
            <a:off x="3233588" y="3454519"/>
            <a:ext cx="371900" cy="364175"/>
            <a:chOff x="6242375" y="1924850"/>
            <a:chExt cx="371900" cy="364175"/>
          </a:xfrm>
        </p:grpSpPr>
        <p:sp>
          <p:nvSpPr>
            <p:cNvPr id="13797" name="Google Shape;13797;p26"/>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8" name="Google Shape;13798;p26"/>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9" name="Google Shape;13799;p26"/>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00" name="Google Shape;13800;p26"/>
          <p:cNvGrpSpPr/>
          <p:nvPr/>
        </p:nvGrpSpPr>
        <p:grpSpPr>
          <a:xfrm>
            <a:off x="2457488" y="3454906"/>
            <a:ext cx="363425" cy="363400"/>
            <a:chOff x="5497050" y="1924850"/>
            <a:chExt cx="363425" cy="363400"/>
          </a:xfrm>
        </p:grpSpPr>
        <p:sp>
          <p:nvSpPr>
            <p:cNvPr id="13801" name="Google Shape;13801;p26"/>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2" name="Google Shape;13802;p26"/>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3" name="Google Shape;13803;p26"/>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4" name="Google Shape;13804;p26"/>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5" name="Google Shape;13805;p26"/>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6" name="Google Shape;13806;p26"/>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7" name="Google Shape;13807;p26"/>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8" name="Google Shape;13808;p26"/>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9" name="Google Shape;13809;p26"/>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0" name="Google Shape;13810;p26"/>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11" name="Google Shape;13811;p26"/>
          <p:cNvGrpSpPr/>
          <p:nvPr/>
        </p:nvGrpSpPr>
        <p:grpSpPr>
          <a:xfrm>
            <a:off x="1694713" y="3454981"/>
            <a:ext cx="404625" cy="363250"/>
            <a:chOff x="4736000" y="1924850"/>
            <a:chExt cx="404625" cy="363250"/>
          </a:xfrm>
        </p:grpSpPr>
        <p:sp>
          <p:nvSpPr>
            <p:cNvPr id="13812" name="Google Shape;13812;p26"/>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3" name="Google Shape;13813;p26"/>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4" name="Google Shape;13814;p26"/>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15" name="Google Shape;13815;p26"/>
          <p:cNvGrpSpPr/>
          <p:nvPr/>
        </p:nvGrpSpPr>
        <p:grpSpPr>
          <a:xfrm>
            <a:off x="1099250" y="3454644"/>
            <a:ext cx="270075" cy="363925"/>
            <a:chOff x="4043450" y="3602175"/>
            <a:chExt cx="270075" cy="363925"/>
          </a:xfrm>
        </p:grpSpPr>
        <p:sp>
          <p:nvSpPr>
            <p:cNvPr id="13816" name="Google Shape;13816;p26"/>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7" name="Google Shape;13817;p26"/>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8" name="Google Shape;13818;p26"/>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9" name="Google Shape;13819;p26"/>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0" name="Google Shape;13820;p26"/>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1" name="Google Shape;13821;p26"/>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2" name="Google Shape;13822;p26"/>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23" name="Google Shape;13823;p26"/>
          <p:cNvGrpSpPr/>
          <p:nvPr/>
        </p:nvGrpSpPr>
        <p:grpSpPr>
          <a:xfrm>
            <a:off x="1052588" y="4013725"/>
            <a:ext cx="363400" cy="237175"/>
            <a:chOff x="3997175" y="1988000"/>
            <a:chExt cx="363400" cy="237175"/>
          </a:xfrm>
        </p:grpSpPr>
        <p:sp>
          <p:nvSpPr>
            <p:cNvPr id="13824" name="Google Shape;13824;p26"/>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5" name="Google Shape;13825;p26"/>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26" name="Google Shape;13826;p26"/>
          <p:cNvGrpSpPr/>
          <p:nvPr/>
        </p:nvGrpSpPr>
        <p:grpSpPr>
          <a:xfrm>
            <a:off x="1729975" y="3950600"/>
            <a:ext cx="334100" cy="363425"/>
            <a:chOff x="6994625" y="3052825"/>
            <a:chExt cx="334100" cy="363425"/>
          </a:xfrm>
        </p:grpSpPr>
        <p:sp>
          <p:nvSpPr>
            <p:cNvPr id="13827" name="Google Shape;13827;p26"/>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8" name="Google Shape;13828;p26"/>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9" name="Google Shape;13829;p26"/>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0" name="Google Shape;13830;p26"/>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1" name="Google Shape;13831;p26"/>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2" name="Google Shape;13832;p26"/>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3" name="Google Shape;13833;p26"/>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34" name="Google Shape;13834;p26"/>
          <p:cNvGrpSpPr/>
          <p:nvPr/>
        </p:nvGrpSpPr>
        <p:grpSpPr>
          <a:xfrm>
            <a:off x="2504175" y="3950988"/>
            <a:ext cx="270050" cy="362650"/>
            <a:chOff x="3293525" y="3602950"/>
            <a:chExt cx="270050" cy="362650"/>
          </a:xfrm>
        </p:grpSpPr>
        <p:sp>
          <p:nvSpPr>
            <p:cNvPr id="13835" name="Google Shape;13835;p26"/>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6" name="Google Shape;13836;p26"/>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7" name="Google Shape;13837;p26"/>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38" name="Google Shape;13838;p26"/>
          <p:cNvGrpSpPr/>
          <p:nvPr/>
        </p:nvGrpSpPr>
        <p:grpSpPr>
          <a:xfrm>
            <a:off x="3234713" y="3949825"/>
            <a:ext cx="369650" cy="364975"/>
            <a:chOff x="3243825" y="1923675"/>
            <a:chExt cx="369650" cy="364975"/>
          </a:xfrm>
        </p:grpSpPr>
        <p:sp>
          <p:nvSpPr>
            <p:cNvPr id="13839" name="Google Shape;13839;p26"/>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0" name="Google Shape;13840;p26"/>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1" name="Google Shape;13841;p26"/>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2" name="Google Shape;13842;p26"/>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3" name="Google Shape;13843;p26"/>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4" name="Google Shape;13844;p26"/>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5" name="Google Shape;13845;p26"/>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6" name="Google Shape;13846;p26"/>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47" name="Google Shape;13847;p26"/>
          <p:cNvGrpSpPr/>
          <p:nvPr/>
        </p:nvGrpSpPr>
        <p:grpSpPr>
          <a:xfrm>
            <a:off x="4008413" y="3950125"/>
            <a:ext cx="327650" cy="364375"/>
            <a:chOff x="992000" y="3602375"/>
            <a:chExt cx="327650" cy="364375"/>
          </a:xfrm>
        </p:grpSpPr>
        <p:sp>
          <p:nvSpPr>
            <p:cNvPr id="13848" name="Google Shape;13848;p26"/>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9" name="Google Shape;13849;p26"/>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50" name="Google Shape;13850;p26"/>
          <p:cNvGrpSpPr/>
          <p:nvPr/>
        </p:nvGrpSpPr>
        <p:grpSpPr>
          <a:xfrm>
            <a:off x="4751400" y="3976013"/>
            <a:ext cx="363425" cy="312600"/>
            <a:chOff x="2492650" y="1950300"/>
            <a:chExt cx="363425" cy="312600"/>
          </a:xfrm>
        </p:grpSpPr>
        <p:sp>
          <p:nvSpPr>
            <p:cNvPr id="13851" name="Google Shape;13851;p26"/>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2" name="Google Shape;13852;p26"/>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3" name="Google Shape;13853;p26"/>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4" name="Google Shape;13854;p26"/>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5" name="Google Shape;13855;p26"/>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6" name="Google Shape;13856;p26"/>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7" name="Google Shape;13857;p26"/>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8" name="Google Shape;13858;p26"/>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59" name="Google Shape;13859;p26"/>
          <p:cNvGrpSpPr/>
          <p:nvPr/>
        </p:nvGrpSpPr>
        <p:grpSpPr>
          <a:xfrm>
            <a:off x="5462875" y="3950175"/>
            <a:ext cx="367625" cy="364275"/>
            <a:chOff x="1732675" y="1924750"/>
            <a:chExt cx="367625" cy="364275"/>
          </a:xfrm>
        </p:grpSpPr>
        <p:sp>
          <p:nvSpPr>
            <p:cNvPr id="13860" name="Google Shape;13860;p26"/>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1" name="Google Shape;13861;p26"/>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62" name="Google Shape;13862;p26"/>
          <p:cNvGrpSpPr/>
          <p:nvPr/>
        </p:nvGrpSpPr>
        <p:grpSpPr>
          <a:xfrm>
            <a:off x="6255419" y="3950613"/>
            <a:ext cx="311725" cy="363400"/>
            <a:chOff x="7749975" y="3052825"/>
            <a:chExt cx="311725" cy="363400"/>
          </a:xfrm>
        </p:grpSpPr>
        <p:sp>
          <p:nvSpPr>
            <p:cNvPr id="13863" name="Google Shape;13863;p26"/>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4" name="Google Shape;13864;p26"/>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5" name="Google Shape;13865;p26"/>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6" name="Google Shape;13866;p26"/>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7" name="Google Shape;13867;p26"/>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8" name="Google Shape;13868;p26"/>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69" name="Google Shape;13869;p26"/>
          <p:cNvGrpSpPr/>
          <p:nvPr/>
        </p:nvGrpSpPr>
        <p:grpSpPr>
          <a:xfrm>
            <a:off x="6953150" y="3950500"/>
            <a:ext cx="371150" cy="363625"/>
            <a:chOff x="7724500" y="3602750"/>
            <a:chExt cx="371150" cy="363625"/>
          </a:xfrm>
        </p:grpSpPr>
        <p:sp>
          <p:nvSpPr>
            <p:cNvPr id="13870" name="Google Shape;13870;p26"/>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1" name="Google Shape;13871;p26"/>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72" name="Google Shape;13872;p26"/>
          <p:cNvGrpSpPr/>
          <p:nvPr/>
        </p:nvGrpSpPr>
        <p:grpSpPr>
          <a:xfrm>
            <a:off x="7728969" y="3950975"/>
            <a:ext cx="363400" cy="362675"/>
            <a:chOff x="975800" y="1925575"/>
            <a:chExt cx="363400" cy="362675"/>
          </a:xfrm>
        </p:grpSpPr>
        <p:sp>
          <p:nvSpPr>
            <p:cNvPr id="13873" name="Google Shape;13873;p26"/>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4" name="Google Shape;13874;p26"/>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5" name="Google Shape;13875;p26"/>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6" name="Google Shape;13876;p26"/>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7" name="Google Shape;13877;p26"/>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878" name="Google Shape;13878;p26"/>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Goals &amp; Results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879" name="Google Shape;13879;p2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883"/>
        <p:cNvGrpSpPr/>
        <p:nvPr/>
      </p:nvGrpSpPr>
      <p:grpSpPr>
        <a:xfrm>
          <a:off x="0" y="0"/>
          <a:ext cx="0" cy="0"/>
          <a:chOff x="0" y="0"/>
          <a:chExt cx="0" cy="0"/>
        </a:xfrm>
      </p:grpSpPr>
      <p:sp>
        <p:nvSpPr>
          <p:cNvPr id="13884" name="Google Shape;13884;p27"/>
          <p:cNvSpPr/>
          <p:nvPr/>
        </p:nvSpPr>
        <p:spPr>
          <a:xfrm>
            <a:off x="1042813" y="1767791"/>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885" name="Google Shape;13885;p27"/>
          <p:cNvGrpSpPr/>
          <p:nvPr/>
        </p:nvGrpSpPr>
        <p:grpSpPr>
          <a:xfrm>
            <a:off x="2541658" y="1767756"/>
            <a:ext cx="356737" cy="353239"/>
            <a:chOff x="3192838" y="1931233"/>
            <a:chExt cx="298300" cy="295375"/>
          </a:xfrm>
        </p:grpSpPr>
        <p:sp>
          <p:nvSpPr>
            <p:cNvPr id="13886" name="Google Shape;13886;p27"/>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7" name="Google Shape;13887;p27"/>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8" name="Google Shape;13888;p27"/>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9" name="Google Shape;13889;p27"/>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0" name="Google Shape;13890;p27"/>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1" name="Google Shape;13891;p27"/>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2" name="Google Shape;13892;p27"/>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3" name="Google Shape;13893;p27"/>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4" name="Google Shape;13894;p27"/>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5" name="Google Shape;13895;p27"/>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6" name="Google Shape;13896;p27"/>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7" name="Google Shape;13897;p27"/>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8" name="Google Shape;13898;p27"/>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9" name="Google Shape;13899;p27"/>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0" name="Google Shape;13900;p27"/>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1" name="Google Shape;13901;p27"/>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2" name="Google Shape;13902;p27"/>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3" name="Google Shape;13903;p27"/>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4" name="Google Shape;13904;p27"/>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5" name="Google Shape;13905;p27"/>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6" name="Google Shape;13906;p27"/>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7" name="Google Shape;13907;p27"/>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8" name="Google Shape;13908;p27"/>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9" name="Google Shape;13909;p27"/>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10" name="Google Shape;13910;p27"/>
          <p:cNvGrpSpPr/>
          <p:nvPr/>
        </p:nvGrpSpPr>
        <p:grpSpPr>
          <a:xfrm>
            <a:off x="3272903" y="1766411"/>
            <a:ext cx="342506" cy="355302"/>
            <a:chOff x="3676863" y="1930108"/>
            <a:chExt cx="286400" cy="297100"/>
          </a:xfrm>
        </p:grpSpPr>
        <p:sp>
          <p:nvSpPr>
            <p:cNvPr id="13911" name="Google Shape;13911;p27"/>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2" name="Google Shape;13912;p27"/>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3" name="Google Shape;13913;p27"/>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14" name="Google Shape;13914;p27"/>
          <p:cNvGrpSpPr/>
          <p:nvPr/>
        </p:nvGrpSpPr>
        <p:grpSpPr>
          <a:xfrm>
            <a:off x="1797586" y="1765574"/>
            <a:ext cx="357455" cy="356139"/>
            <a:chOff x="2698088" y="1929408"/>
            <a:chExt cx="298900" cy="297800"/>
          </a:xfrm>
        </p:grpSpPr>
        <p:sp>
          <p:nvSpPr>
            <p:cNvPr id="13915" name="Google Shape;13915;p27"/>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6" name="Google Shape;13916;p27"/>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17" name="Google Shape;13917;p27"/>
          <p:cNvGrpSpPr/>
          <p:nvPr/>
        </p:nvGrpSpPr>
        <p:grpSpPr>
          <a:xfrm>
            <a:off x="4822994" y="1767099"/>
            <a:ext cx="288391" cy="354734"/>
            <a:chOff x="4718163" y="1930683"/>
            <a:chExt cx="241150" cy="296625"/>
          </a:xfrm>
        </p:grpSpPr>
        <p:sp>
          <p:nvSpPr>
            <p:cNvPr id="13918" name="Google Shape;13918;p27"/>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9" name="Google Shape;13919;p27"/>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0" name="Google Shape;13920;p27"/>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1" name="Google Shape;13921;p27"/>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2" name="Google Shape;13922;p27"/>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3" name="Google Shape;13923;p27"/>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4" name="Google Shape;13924;p27"/>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5" name="Google Shape;13925;p27"/>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26" name="Google Shape;13926;p27"/>
          <p:cNvGrpSpPr/>
          <p:nvPr/>
        </p:nvGrpSpPr>
        <p:grpSpPr>
          <a:xfrm>
            <a:off x="5516509" y="1765693"/>
            <a:ext cx="356019" cy="355302"/>
            <a:chOff x="5170638" y="1929508"/>
            <a:chExt cx="297700" cy="297100"/>
          </a:xfrm>
        </p:grpSpPr>
        <p:sp>
          <p:nvSpPr>
            <p:cNvPr id="13927" name="Google Shape;13927;p27"/>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8" name="Google Shape;13928;p27"/>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9" name="Google Shape;13929;p27"/>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0" name="Google Shape;13930;p27"/>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1" name="Google Shape;13931;p27"/>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2" name="Google Shape;13932;p27"/>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33" name="Google Shape;13933;p27"/>
          <p:cNvGrpSpPr/>
          <p:nvPr/>
        </p:nvGrpSpPr>
        <p:grpSpPr>
          <a:xfrm>
            <a:off x="6274094" y="1767099"/>
            <a:ext cx="356019" cy="353897"/>
            <a:chOff x="5676688" y="1930683"/>
            <a:chExt cx="297700" cy="295925"/>
          </a:xfrm>
        </p:grpSpPr>
        <p:sp>
          <p:nvSpPr>
            <p:cNvPr id="13934" name="Google Shape;13934;p27"/>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5" name="Google Shape;13935;p27"/>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6" name="Google Shape;13936;p27"/>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7" name="Google Shape;13937;p27"/>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938" name="Google Shape;13938;p27"/>
          <p:cNvSpPr/>
          <p:nvPr/>
        </p:nvSpPr>
        <p:spPr>
          <a:xfrm>
            <a:off x="7034468" y="1768508"/>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939" name="Google Shape;13939;p27"/>
          <p:cNvGrpSpPr/>
          <p:nvPr/>
        </p:nvGrpSpPr>
        <p:grpSpPr>
          <a:xfrm>
            <a:off x="7742296" y="1767816"/>
            <a:ext cx="354614" cy="355332"/>
            <a:chOff x="6649513" y="1931283"/>
            <a:chExt cx="296525" cy="297125"/>
          </a:xfrm>
        </p:grpSpPr>
        <p:sp>
          <p:nvSpPr>
            <p:cNvPr id="13940" name="Google Shape;13940;p27"/>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1" name="Google Shape;13941;p27"/>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2" name="Google Shape;13942;p27"/>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43" name="Google Shape;13943;p27"/>
          <p:cNvGrpSpPr/>
          <p:nvPr/>
        </p:nvGrpSpPr>
        <p:grpSpPr>
          <a:xfrm>
            <a:off x="7740143" y="2291860"/>
            <a:ext cx="356767" cy="354584"/>
            <a:chOff x="6647713" y="2369483"/>
            <a:chExt cx="298325" cy="296500"/>
          </a:xfrm>
        </p:grpSpPr>
        <p:sp>
          <p:nvSpPr>
            <p:cNvPr id="13944" name="Google Shape;13944;p27"/>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5" name="Google Shape;13945;p27"/>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6" name="Google Shape;13946;p27"/>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47" name="Google Shape;13947;p27"/>
          <p:cNvGrpSpPr/>
          <p:nvPr/>
        </p:nvGrpSpPr>
        <p:grpSpPr>
          <a:xfrm>
            <a:off x="7007492" y="2291860"/>
            <a:ext cx="355302" cy="354584"/>
            <a:chOff x="6162513" y="2369483"/>
            <a:chExt cx="297100" cy="296500"/>
          </a:xfrm>
        </p:grpSpPr>
        <p:sp>
          <p:nvSpPr>
            <p:cNvPr id="13948" name="Google Shape;13948;p27"/>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9" name="Google Shape;13949;p27"/>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0" name="Google Shape;13950;p27"/>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1" name="Google Shape;13951;p27"/>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2" name="Google Shape;13952;p27"/>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3" name="Google Shape;13953;p27"/>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54" name="Google Shape;13954;p27"/>
          <p:cNvGrpSpPr/>
          <p:nvPr/>
        </p:nvGrpSpPr>
        <p:grpSpPr>
          <a:xfrm>
            <a:off x="6273377" y="2292547"/>
            <a:ext cx="356019" cy="354614"/>
            <a:chOff x="5676088" y="2370058"/>
            <a:chExt cx="297700" cy="296525"/>
          </a:xfrm>
        </p:grpSpPr>
        <p:sp>
          <p:nvSpPr>
            <p:cNvPr id="13955" name="Google Shape;13955;p27"/>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6" name="Google Shape;13956;p27"/>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7" name="Google Shape;13957;p27"/>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8" name="Google Shape;13958;p27"/>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9" name="Google Shape;13959;p27"/>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60" name="Google Shape;13960;p27"/>
          <p:cNvGrpSpPr/>
          <p:nvPr/>
        </p:nvGrpSpPr>
        <p:grpSpPr>
          <a:xfrm>
            <a:off x="5514356" y="2292547"/>
            <a:ext cx="356049" cy="355332"/>
            <a:chOff x="5168838" y="2370058"/>
            <a:chExt cx="297725" cy="297125"/>
          </a:xfrm>
        </p:grpSpPr>
        <p:sp>
          <p:nvSpPr>
            <p:cNvPr id="13961" name="Google Shape;13961;p27"/>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2" name="Google Shape;13962;p27"/>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3" name="Google Shape;13963;p27"/>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4" name="Google Shape;13964;p27"/>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5" name="Google Shape;13965;p27"/>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6" name="Google Shape;13966;p27"/>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7" name="Google Shape;13967;p27"/>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8" name="Google Shape;13968;p27"/>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9" name="Google Shape;13969;p27"/>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0" name="Google Shape;13970;p27"/>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71" name="Google Shape;13971;p27"/>
          <p:cNvGrpSpPr/>
          <p:nvPr/>
        </p:nvGrpSpPr>
        <p:grpSpPr>
          <a:xfrm>
            <a:off x="4770285" y="2355930"/>
            <a:ext cx="355332" cy="227849"/>
            <a:chOff x="4674088" y="2423058"/>
            <a:chExt cx="297125" cy="190525"/>
          </a:xfrm>
        </p:grpSpPr>
        <p:sp>
          <p:nvSpPr>
            <p:cNvPr id="13972" name="Google Shape;13972;p27"/>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3" name="Google Shape;13973;p27"/>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4" name="Google Shape;13974;p27"/>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5" name="Google Shape;13975;p27"/>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6" name="Google Shape;13976;p27"/>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977" name="Google Shape;13977;p27"/>
          <p:cNvSpPr/>
          <p:nvPr/>
        </p:nvSpPr>
        <p:spPr>
          <a:xfrm>
            <a:off x="4088105" y="2577914"/>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8" name="Google Shape;13978;p27"/>
          <p:cNvSpPr/>
          <p:nvPr/>
        </p:nvSpPr>
        <p:spPr>
          <a:xfrm>
            <a:off x="4318814" y="2544579"/>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9" name="Google Shape;13979;p27"/>
          <p:cNvSpPr/>
          <p:nvPr/>
        </p:nvSpPr>
        <p:spPr>
          <a:xfrm>
            <a:off x="4318814" y="2572324"/>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0" name="Google Shape;13980;p27"/>
          <p:cNvSpPr/>
          <p:nvPr/>
        </p:nvSpPr>
        <p:spPr>
          <a:xfrm>
            <a:off x="4318814" y="2516087"/>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1" name="Google Shape;13981;p27"/>
          <p:cNvSpPr/>
          <p:nvPr/>
        </p:nvSpPr>
        <p:spPr>
          <a:xfrm>
            <a:off x="4318814" y="2488312"/>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2" name="Google Shape;13982;p27"/>
          <p:cNvSpPr/>
          <p:nvPr/>
        </p:nvSpPr>
        <p:spPr>
          <a:xfrm>
            <a:off x="4318814" y="2461256"/>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3" name="Google Shape;13983;p27"/>
          <p:cNvSpPr/>
          <p:nvPr/>
        </p:nvSpPr>
        <p:spPr>
          <a:xfrm>
            <a:off x="4318814" y="2433511"/>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4" name="Google Shape;13984;p27"/>
          <p:cNvSpPr/>
          <p:nvPr/>
        </p:nvSpPr>
        <p:spPr>
          <a:xfrm>
            <a:off x="4273250" y="2591547"/>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5" name="Google Shape;13985;p27"/>
          <p:cNvSpPr/>
          <p:nvPr/>
        </p:nvSpPr>
        <p:spPr>
          <a:xfrm>
            <a:off x="4273250" y="2536028"/>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6" name="Google Shape;13986;p27"/>
          <p:cNvSpPr/>
          <p:nvPr/>
        </p:nvSpPr>
        <p:spPr>
          <a:xfrm>
            <a:off x="4273250" y="2563085"/>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7" name="Google Shape;13987;p27"/>
          <p:cNvSpPr/>
          <p:nvPr/>
        </p:nvSpPr>
        <p:spPr>
          <a:xfrm>
            <a:off x="4273250" y="2508971"/>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8" name="Google Shape;13988;p27"/>
          <p:cNvSpPr/>
          <p:nvPr/>
        </p:nvSpPr>
        <p:spPr>
          <a:xfrm>
            <a:off x="4135821" y="2522485"/>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9" name="Google Shape;13989;p27"/>
          <p:cNvSpPr/>
          <p:nvPr/>
        </p:nvSpPr>
        <p:spPr>
          <a:xfrm>
            <a:off x="4135821" y="2466966"/>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0" name="Google Shape;13990;p27"/>
          <p:cNvSpPr/>
          <p:nvPr/>
        </p:nvSpPr>
        <p:spPr>
          <a:xfrm>
            <a:off x="4135821" y="2494740"/>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1" name="Google Shape;13991;p27"/>
          <p:cNvSpPr/>
          <p:nvPr/>
        </p:nvSpPr>
        <p:spPr>
          <a:xfrm>
            <a:off x="4135821" y="2550977"/>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2" name="Google Shape;13992;p27"/>
          <p:cNvSpPr/>
          <p:nvPr/>
        </p:nvSpPr>
        <p:spPr>
          <a:xfrm>
            <a:off x="4135821" y="2578751"/>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3" name="Google Shape;13993;p27"/>
          <p:cNvSpPr/>
          <p:nvPr/>
        </p:nvSpPr>
        <p:spPr>
          <a:xfrm>
            <a:off x="4261860" y="2358738"/>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4" name="Google Shape;13994;p27"/>
          <p:cNvSpPr/>
          <p:nvPr/>
        </p:nvSpPr>
        <p:spPr>
          <a:xfrm>
            <a:off x="4316691"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5" name="Google Shape;13995;p27"/>
          <p:cNvSpPr/>
          <p:nvPr/>
        </p:nvSpPr>
        <p:spPr>
          <a:xfrm>
            <a:off x="4073874" y="2358738"/>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6" name="Google Shape;13996;p27"/>
          <p:cNvSpPr/>
          <p:nvPr/>
        </p:nvSpPr>
        <p:spPr>
          <a:xfrm>
            <a:off x="4288916" y="2358738"/>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7" name="Google Shape;13997;p27"/>
          <p:cNvSpPr/>
          <p:nvPr/>
        </p:nvSpPr>
        <p:spPr>
          <a:xfrm>
            <a:off x="4101648"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8" name="Google Shape;13998;p27"/>
          <p:cNvSpPr/>
          <p:nvPr/>
        </p:nvSpPr>
        <p:spPr>
          <a:xfrm>
            <a:off x="4233368" y="2358738"/>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9" name="Google Shape;13999;p27"/>
          <p:cNvSpPr/>
          <p:nvPr/>
        </p:nvSpPr>
        <p:spPr>
          <a:xfrm>
            <a:off x="4129423" y="2358738"/>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0" name="Google Shape;14000;p27"/>
          <p:cNvSpPr/>
          <p:nvPr/>
        </p:nvSpPr>
        <p:spPr>
          <a:xfrm>
            <a:off x="4385036" y="2344507"/>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1" name="Google Shape;14001;p27"/>
          <p:cNvSpPr/>
          <p:nvPr/>
        </p:nvSpPr>
        <p:spPr>
          <a:xfrm>
            <a:off x="4073874" y="2322443"/>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2" name="Google Shape;14002;p27"/>
          <p:cNvSpPr/>
          <p:nvPr/>
        </p:nvSpPr>
        <p:spPr>
          <a:xfrm>
            <a:off x="4399267" y="2470524"/>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3" name="Google Shape;14003;p27"/>
          <p:cNvSpPr/>
          <p:nvPr/>
        </p:nvSpPr>
        <p:spPr>
          <a:xfrm>
            <a:off x="4399267" y="2415692"/>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4" name="Google Shape;14004;p27"/>
          <p:cNvSpPr/>
          <p:nvPr/>
        </p:nvSpPr>
        <p:spPr>
          <a:xfrm>
            <a:off x="4399267" y="2498298"/>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5" name="Google Shape;14005;p27"/>
          <p:cNvSpPr/>
          <p:nvPr/>
        </p:nvSpPr>
        <p:spPr>
          <a:xfrm>
            <a:off x="4399267" y="2443467"/>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6" name="Google Shape;14006;p27"/>
          <p:cNvSpPr/>
          <p:nvPr/>
        </p:nvSpPr>
        <p:spPr>
          <a:xfrm>
            <a:off x="4399267" y="2554535"/>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7" name="Google Shape;14007;p27"/>
          <p:cNvSpPr/>
          <p:nvPr/>
        </p:nvSpPr>
        <p:spPr>
          <a:xfrm>
            <a:off x="4399267" y="2582309"/>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8" name="Google Shape;14008;p27"/>
          <p:cNvSpPr/>
          <p:nvPr/>
        </p:nvSpPr>
        <p:spPr>
          <a:xfrm>
            <a:off x="4399267" y="2526043"/>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9" name="Google Shape;14009;p27"/>
          <p:cNvSpPr/>
          <p:nvPr/>
        </p:nvSpPr>
        <p:spPr>
          <a:xfrm>
            <a:off x="4022630" y="2292516"/>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010" name="Google Shape;14010;p27"/>
          <p:cNvGrpSpPr/>
          <p:nvPr/>
        </p:nvGrpSpPr>
        <p:grpSpPr>
          <a:xfrm>
            <a:off x="3245846" y="2291082"/>
            <a:ext cx="361730" cy="358919"/>
            <a:chOff x="3654238" y="2368833"/>
            <a:chExt cx="302475" cy="300125"/>
          </a:xfrm>
        </p:grpSpPr>
        <p:sp>
          <p:nvSpPr>
            <p:cNvPr id="14011" name="Google Shape;14011;p27"/>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2" name="Google Shape;14012;p27"/>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3" name="Google Shape;14013;p27"/>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4" name="Google Shape;14014;p27"/>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5" name="Google Shape;14015;p27"/>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6" name="Google Shape;14016;p27"/>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7" name="Google Shape;14017;p27"/>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8" name="Google Shape;14018;p27"/>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9" name="Google Shape;14019;p27"/>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0" name="Google Shape;14020;p27"/>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1" name="Google Shape;14021;p27"/>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2" name="Google Shape;14022;p27"/>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23" name="Google Shape;14023;p27"/>
          <p:cNvGrpSpPr/>
          <p:nvPr/>
        </p:nvGrpSpPr>
        <p:grpSpPr>
          <a:xfrm>
            <a:off x="2544498" y="2291052"/>
            <a:ext cx="353179" cy="355332"/>
            <a:chOff x="3195213" y="2368808"/>
            <a:chExt cx="295325" cy="297125"/>
          </a:xfrm>
        </p:grpSpPr>
        <p:sp>
          <p:nvSpPr>
            <p:cNvPr id="14024" name="Google Shape;14024;p27"/>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5" name="Google Shape;14025;p27"/>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6" name="Google Shape;14026;p27"/>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7" name="Google Shape;14027;p27"/>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8" name="Google Shape;14028;p27"/>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9" name="Google Shape;14029;p27"/>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0" name="Google Shape;14030;p27"/>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1" name="Google Shape;14031;p27"/>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2" name="Google Shape;14032;p27"/>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3" name="Google Shape;14033;p27"/>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4" name="Google Shape;14034;p27"/>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5" name="Google Shape;14035;p27"/>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36" name="Google Shape;14036;p27"/>
          <p:cNvGrpSpPr/>
          <p:nvPr/>
        </p:nvGrpSpPr>
        <p:grpSpPr>
          <a:xfrm>
            <a:off x="1781203" y="2291860"/>
            <a:ext cx="368158" cy="355302"/>
            <a:chOff x="2684388" y="2369483"/>
            <a:chExt cx="307850" cy="297100"/>
          </a:xfrm>
        </p:grpSpPr>
        <p:sp>
          <p:nvSpPr>
            <p:cNvPr id="14037" name="Google Shape;14037;p27"/>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8" name="Google Shape;14038;p27"/>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9" name="Google Shape;14039;p27"/>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0" name="Google Shape;14040;p27"/>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041" name="Google Shape;14041;p27"/>
          <p:cNvSpPr/>
          <p:nvPr/>
        </p:nvSpPr>
        <p:spPr>
          <a:xfrm>
            <a:off x="1042813" y="2292426"/>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042" name="Google Shape;14042;p27"/>
          <p:cNvGrpSpPr/>
          <p:nvPr/>
        </p:nvGrpSpPr>
        <p:grpSpPr>
          <a:xfrm>
            <a:off x="1041406" y="2835815"/>
            <a:ext cx="356767" cy="356737"/>
            <a:chOff x="2193213" y="2824333"/>
            <a:chExt cx="298325" cy="298300"/>
          </a:xfrm>
        </p:grpSpPr>
        <p:sp>
          <p:nvSpPr>
            <p:cNvPr id="14043" name="Google Shape;14043;p27"/>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4" name="Google Shape;14044;p27"/>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5" name="Google Shape;14045;p27"/>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6" name="Google Shape;14046;p27"/>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7" name="Google Shape;14047;p27"/>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8" name="Google Shape;14048;p27"/>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9" name="Google Shape;14049;p27"/>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0" name="Google Shape;14050;p27"/>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1" name="Google Shape;14051;p27"/>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2" name="Google Shape;14052;p27"/>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3" name="Google Shape;14053;p27"/>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4" name="Google Shape;14054;p27"/>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5" name="Google Shape;14055;p27"/>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6" name="Google Shape;14056;p27"/>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7" name="Google Shape;14057;p27"/>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8" name="Google Shape;14058;p27"/>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059" name="Google Shape;14059;p27"/>
          <p:cNvSpPr/>
          <p:nvPr/>
        </p:nvSpPr>
        <p:spPr>
          <a:xfrm>
            <a:off x="1775487" y="2834342"/>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060" name="Google Shape;14060;p27"/>
          <p:cNvGrpSpPr/>
          <p:nvPr/>
        </p:nvGrpSpPr>
        <p:grpSpPr>
          <a:xfrm>
            <a:off x="2543093" y="2836502"/>
            <a:ext cx="356019" cy="356737"/>
            <a:chOff x="3194038" y="2824908"/>
            <a:chExt cx="297700" cy="298300"/>
          </a:xfrm>
        </p:grpSpPr>
        <p:sp>
          <p:nvSpPr>
            <p:cNvPr id="14061" name="Google Shape;14061;p27"/>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2" name="Google Shape;14062;p27"/>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3" name="Google Shape;14063;p27"/>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4" name="Google Shape;14064;p27"/>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5" name="Google Shape;14065;p27"/>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6" name="Google Shape;14066;p27"/>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7" name="Google Shape;14067;p27"/>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8" name="Google Shape;14068;p27"/>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69" name="Google Shape;14069;p27"/>
          <p:cNvGrpSpPr/>
          <p:nvPr/>
        </p:nvGrpSpPr>
        <p:grpSpPr>
          <a:xfrm>
            <a:off x="3233738" y="2836323"/>
            <a:ext cx="370281" cy="356946"/>
            <a:chOff x="3644113" y="2824758"/>
            <a:chExt cx="309625" cy="298475"/>
          </a:xfrm>
        </p:grpSpPr>
        <p:sp>
          <p:nvSpPr>
            <p:cNvPr id="14070" name="Google Shape;14070;p27"/>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1" name="Google Shape;14071;p27"/>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2" name="Google Shape;14072;p27"/>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73" name="Google Shape;14073;p27"/>
          <p:cNvGrpSpPr/>
          <p:nvPr/>
        </p:nvGrpSpPr>
        <p:grpSpPr>
          <a:xfrm>
            <a:off x="4022685" y="2836502"/>
            <a:ext cx="356019" cy="352492"/>
            <a:chOff x="4176388" y="2824908"/>
            <a:chExt cx="297700" cy="294750"/>
          </a:xfrm>
        </p:grpSpPr>
        <p:sp>
          <p:nvSpPr>
            <p:cNvPr id="14074" name="Google Shape;14074;p27"/>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5" name="Google Shape;14075;p27"/>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6" name="Google Shape;14076;p27"/>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7" name="Google Shape;14077;p27"/>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8" name="Google Shape;14078;p27"/>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9" name="Google Shape;14079;p27"/>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0" name="Google Shape;14080;p27"/>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1" name="Google Shape;14081;p27"/>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2" name="Google Shape;14082;p27"/>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3" name="Google Shape;14083;p27"/>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4" name="Google Shape;14084;p27"/>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5" name="Google Shape;14085;p27"/>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6" name="Google Shape;14086;p27"/>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7" name="Google Shape;14087;p27"/>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8" name="Google Shape;14088;p27"/>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89" name="Google Shape;14089;p27"/>
          <p:cNvGrpSpPr/>
          <p:nvPr/>
        </p:nvGrpSpPr>
        <p:grpSpPr>
          <a:xfrm>
            <a:off x="4769597" y="2833722"/>
            <a:ext cx="356019" cy="358112"/>
            <a:chOff x="4673513" y="2822583"/>
            <a:chExt cx="297700" cy="299450"/>
          </a:xfrm>
        </p:grpSpPr>
        <p:sp>
          <p:nvSpPr>
            <p:cNvPr id="14090" name="Google Shape;14090;p27"/>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1" name="Google Shape;14091;p27"/>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92" name="Google Shape;14092;p27"/>
          <p:cNvGrpSpPr/>
          <p:nvPr/>
        </p:nvGrpSpPr>
        <p:grpSpPr>
          <a:xfrm>
            <a:off x="5512951" y="2843648"/>
            <a:ext cx="357455" cy="338201"/>
            <a:chOff x="5167663" y="2830883"/>
            <a:chExt cx="298900" cy="282800"/>
          </a:xfrm>
        </p:grpSpPr>
        <p:sp>
          <p:nvSpPr>
            <p:cNvPr id="14093" name="Google Shape;14093;p27"/>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4" name="Google Shape;14094;p27"/>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5" name="Google Shape;14095;p27"/>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6" name="Google Shape;14096;p27"/>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97" name="Google Shape;14097;p27"/>
          <p:cNvGrpSpPr/>
          <p:nvPr/>
        </p:nvGrpSpPr>
        <p:grpSpPr>
          <a:xfrm>
            <a:off x="6296159" y="2835994"/>
            <a:ext cx="309768" cy="355123"/>
            <a:chOff x="5695138" y="2824483"/>
            <a:chExt cx="259025" cy="296950"/>
          </a:xfrm>
        </p:grpSpPr>
        <p:sp>
          <p:nvSpPr>
            <p:cNvPr id="14098" name="Google Shape;14098;p27"/>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9" name="Google Shape;14099;p27"/>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0" name="Google Shape;14100;p27"/>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1" name="Google Shape;14101;p27"/>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102" name="Google Shape;14102;p27"/>
          <p:cNvSpPr/>
          <p:nvPr/>
        </p:nvSpPr>
        <p:spPr>
          <a:xfrm>
            <a:off x="6997425" y="2836465"/>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3" name="Google Shape;14103;p27"/>
          <p:cNvSpPr/>
          <p:nvPr/>
        </p:nvSpPr>
        <p:spPr>
          <a:xfrm>
            <a:off x="7749323" y="2835777"/>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104" name="Google Shape;14104;p27"/>
          <p:cNvGrpSpPr/>
          <p:nvPr/>
        </p:nvGrpSpPr>
        <p:grpSpPr>
          <a:xfrm>
            <a:off x="7751534" y="3421058"/>
            <a:ext cx="351056" cy="355302"/>
            <a:chOff x="6657238" y="3313708"/>
            <a:chExt cx="293550" cy="297100"/>
          </a:xfrm>
        </p:grpSpPr>
        <p:sp>
          <p:nvSpPr>
            <p:cNvPr id="14105" name="Google Shape;14105;p27"/>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6" name="Google Shape;14106;p27"/>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7" name="Google Shape;14107;p27"/>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8" name="Google Shape;14108;p27"/>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9" name="Google Shape;14109;p27"/>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0" name="Google Shape;14110;p27"/>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1" name="Google Shape;14111;p27"/>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2" name="Google Shape;14112;p27"/>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3" name="Google Shape;14113;p27"/>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4" name="Google Shape;14114;p27"/>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5" name="Google Shape;14115;p27"/>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6" name="Google Shape;14116;p27"/>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7" name="Google Shape;14117;p27"/>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8" name="Google Shape;14118;p27"/>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9" name="Google Shape;14119;p27"/>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0" name="Google Shape;14120;p27"/>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121" name="Google Shape;14121;p27"/>
          <p:cNvSpPr/>
          <p:nvPr/>
        </p:nvSpPr>
        <p:spPr>
          <a:xfrm>
            <a:off x="7126312" y="3574088"/>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2" name="Google Shape;14122;p27"/>
          <p:cNvSpPr/>
          <p:nvPr/>
        </p:nvSpPr>
        <p:spPr>
          <a:xfrm>
            <a:off x="7126312" y="3600427"/>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3" name="Google Shape;14123;p27"/>
          <p:cNvSpPr/>
          <p:nvPr/>
        </p:nvSpPr>
        <p:spPr>
          <a:xfrm>
            <a:off x="7149811" y="3625362"/>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4" name="Google Shape;14124;p27"/>
          <p:cNvSpPr/>
          <p:nvPr/>
        </p:nvSpPr>
        <p:spPr>
          <a:xfrm>
            <a:off x="7007411" y="3422450"/>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125" name="Google Shape;14125;p27"/>
          <p:cNvGrpSpPr/>
          <p:nvPr/>
        </p:nvGrpSpPr>
        <p:grpSpPr>
          <a:xfrm>
            <a:off x="6273377" y="3422493"/>
            <a:ext cx="356019" cy="355302"/>
            <a:chOff x="5676088" y="3314908"/>
            <a:chExt cx="297700" cy="297100"/>
          </a:xfrm>
        </p:grpSpPr>
        <p:sp>
          <p:nvSpPr>
            <p:cNvPr id="14126" name="Google Shape;14126;p27"/>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7" name="Google Shape;14127;p27"/>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28" name="Google Shape;14128;p27"/>
          <p:cNvGrpSpPr/>
          <p:nvPr/>
        </p:nvGrpSpPr>
        <p:grpSpPr>
          <a:xfrm>
            <a:off x="5513639" y="3420341"/>
            <a:ext cx="356049" cy="355332"/>
            <a:chOff x="5168238" y="3313108"/>
            <a:chExt cx="297725" cy="297125"/>
          </a:xfrm>
        </p:grpSpPr>
        <p:sp>
          <p:nvSpPr>
            <p:cNvPr id="14129" name="Google Shape;14129;p27"/>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0" name="Google Shape;14130;p27"/>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1" name="Google Shape;14131;p27"/>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2" name="Google Shape;14132;p27"/>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3" name="Google Shape;14133;p27"/>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134" name="Google Shape;14134;p27"/>
          <p:cNvSpPr/>
          <p:nvPr/>
        </p:nvSpPr>
        <p:spPr>
          <a:xfrm>
            <a:off x="4760267" y="3419579"/>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135" name="Google Shape;14135;p27"/>
          <p:cNvGrpSpPr/>
          <p:nvPr/>
        </p:nvGrpSpPr>
        <p:grpSpPr>
          <a:xfrm>
            <a:off x="4024091" y="3421058"/>
            <a:ext cx="351056" cy="355302"/>
            <a:chOff x="4177563" y="3313708"/>
            <a:chExt cx="293550" cy="297100"/>
          </a:xfrm>
        </p:grpSpPr>
        <p:sp>
          <p:nvSpPr>
            <p:cNvPr id="14136" name="Google Shape;14136;p2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7" name="Google Shape;14137;p2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8" name="Google Shape;14138;p2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9" name="Google Shape;14139;p2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0" name="Google Shape;14140;p2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1" name="Google Shape;14141;p2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2" name="Google Shape;14142;p2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3" name="Google Shape;14143;p2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4" name="Google Shape;14144;p2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5" name="Google Shape;14145;p2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6" name="Google Shape;14146;p2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7" name="Google Shape;14147;p2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8" name="Google Shape;14148;p2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149" name="Google Shape;14149;p27"/>
          <p:cNvSpPr/>
          <p:nvPr/>
        </p:nvSpPr>
        <p:spPr>
          <a:xfrm>
            <a:off x="3247951" y="3420895"/>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150" name="Google Shape;14150;p27"/>
          <p:cNvGrpSpPr/>
          <p:nvPr/>
        </p:nvGrpSpPr>
        <p:grpSpPr>
          <a:xfrm>
            <a:off x="2543093" y="3421058"/>
            <a:ext cx="354584" cy="354614"/>
            <a:chOff x="3194038" y="3313708"/>
            <a:chExt cx="296500" cy="296525"/>
          </a:xfrm>
        </p:grpSpPr>
        <p:sp>
          <p:nvSpPr>
            <p:cNvPr id="14151" name="Google Shape;14151;p27"/>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2" name="Google Shape;14152;p27"/>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3" name="Google Shape;14153;p27"/>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4" name="Google Shape;14154;p27"/>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5" name="Google Shape;14155;p27"/>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6" name="Google Shape;14156;p27"/>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7" name="Google Shape;14157;p27"/>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8" name="Google Shape;14158;p27"/>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9" name="Google Shape;14159;p27"/>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0" name="Google Shape;14160;p27"/>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61" name="Google Shape;14161;p27"/>
          <p:cNvGrpSpPr/>
          <p:nvPr/>
        </p:nvGrpSpPr>
        <p:grpSpPr>
          <a:xfrm>
            <a:off x="1778362" y="3430745"/>
            <a:ext cx="359577" cy="338051"/>
            <a:chOff x="2682013" y="3321808"/>
            <a:chExt cx="300675" cy="282675"/>
          </a:xfrm>
        </p:grpSpPr>
        <p:sp>
          <p:nvSpPr>
            <p:cNvPr id="14162" name="Google Shape;14162;p27"/>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3" name="Google Shape;14163;p27"/>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4" name="Google Shape;14164;p27"/>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65" name="Google Shape;14165;p27"/>
          <p:cNvGrpSpPr/>
          <p:nvPr/>
        </p:nvGrpSpPr>
        <p:grpSpPr>
          <a:xfrm>
            <a:off x="1091246" y="3420341"/>
            <a:ext cx="291261" cy="356737"/>
            <a:chOff x="2234888" y="3313108"/>
            <a:chExt cx="243550" cy="298300"/>
          </a:xfrm>
        </p:grpSpPr>
        <p:sp>
          <p:nvSpPr>
            <p:cNvPr id="14166" name="Google Shape;14166;p27"/>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7" name="Google Shape;14167;p27"/>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8" name="Google Shape;14168;p27"/>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9" name="Google Shape;14169;p27"/>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0" name="Google Shape;14170;p27"/>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1" name="Google Shape;14171;p27"/>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2" name="Google Shape;14172;p27"/>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3" name="Google Shape;14173;p27"/>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74" name="Google Shape;14174;p27"/>
          <p:cNvGrpSpPr/>
          <p:nvPr/>
        </p:nvGrpSpPr>
        <p:grpSpPr>
          <a:xfrm>
            <a:off x="1058508" y="3989230"/>
            <a:ext cx="357455" cy="356019"/>
            <a:chOff x="2207513" y="3788808"/>
            <a:chExt cx="298900" cy="297700"/>
          </a:xfrm>
        </p:grpSpPr>
        <p:sp>
          <p:nvSpPr>
            <p:cNvPr id="14175" name="Google Shape;14175;p27"/>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6" name="Google Shape;14176;p27"/>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7" name="Google Shape;14177;p27"/>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8" name="Google Shape;14178;p27"/>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9" name="Google Shape;14179;p27"/>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0" name="Google Shape;14180;p27"/>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81" name="Google Shape;14181;p27"/>
          <p:cNvGrpSpPr/>
          <p:nvPr/>
        </p:nvGrpSpPr>
        <p:grpSpPr>
          <a:xfrm>
            <a:off x="1781920" y="3990486"/>
            <a:ext cx="353897" cy="354046"/>
            <a:chOff x="2684988" y="3789858"/>
            <a:chExt cx="295925" cy="296050"/>
          </a:xfrm>
        </p:grpSpPr>
        <p:sp>
          <p:nvSpPr>
            <p:cNvPr id="14182" name="Google Shape;14182;p27"/>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3" name="Google Shape;14183;p27"/>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4" name="Google Shape;14184;p27"/>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5" name="Google Shape;14185;p27"/>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6" name="Google Shape;14186;p27"/>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7" name="Google Shape;14187;p27"/>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8" name="Google Shape;14188;p27"/>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9" name="Google Shape;14189;p27"/>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0" name="Google Shape;14190;p27"/>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1" name="Google Shape;14191;p27"/>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2" name="Google Shape;14192;p27"/>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3" name="Google Shape;14193;p27"/>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94" name="Google Shape;14194;p27"/>
          <p:cNvGrpSpPr/>
          <p:nvPr/>
        </p:nvGrpSpPr>
        <p:grpSpPr>
          <a:xfrm>
            <a:off x="2544498" y="4004837"/>
            <a:ext cx="356019" cy="326899"/>
            <a:chOff x="3195213" y="3801858"/>
            <a:chExt cx="297700" cy="273350"/>
          </a:xfrm>
        </p:grpSpPr>
        <p:sp>
          <p:nvSpPr>
            <p:cNvPr id="14195" name="Google Shape;14195;p27"/>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6" name="Google Shape;14196;p27"/>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7" name="Google Shape;14197;p27"/>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8" name="Google Shape;14198;p27"/>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9" name="Google Shape;14199;p27"/>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0" name="Google Shape;14200;p27"/>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1" name="Google Shape;14201;p27"/>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02" name="Google Shape;14202;p27"/>
          <p:cNvGrpSpPr/>
          <p:nvPr/>
        </p:nvGrpSpPr>
        <p:grpSpPr>
          <a:xfrm>
            <a:off x="3247999" y="3991263"/>
            <a:ext cx="356019" cy="356139"/>
            <a:chOff x="3656038" y="3790508"/>
            <a:chExt cx="297700" cy="297800"/>
          </a:xfrm>
        </p:grpSpPr>
        <p:sp>
          <p:nvSpPr>
            <p:cNvPr id="14203" name="Google Shape;14203;p27"/>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4" name="Google Shape;14204;p27"/>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5" name="Google Shape;14205;p27"/>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6" name="Google Shape;14206;p27"/>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7" name="Google Shape;14207;p27"/>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08" name="Google Shape;14208;p27"/>
          <p:cNvGrpSpPr/>
          <p:nvPr/>
        </p:nvGrpSpPr>
        <p:grpSpPr>
          <a:xfrm>
            <a:off x="4031151" y="3989898"/>
            <a:ext cx="355330" cy="353179"/>
            <a:chOff x="3688251" y="4146473"/>
            <a:chExt cx="355330" cy="353179"/>
          </a:xfrm>
        </p:grpSpPr>
        <p:sp>
          <p:nvSpPr>
            <p:cNvPr id="14209" name="Google Shape;14209;p27"/>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0" name="Google Shape;14210;p27"/>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11" name="Google Shape;14211;p27"/>
          <p:cNvGrpSpPr/>
          <p:nvPr/>
        </p:nvGrpSpPr>
        <p:grpSpPr>
          <a:xfrm>
            <a:off x="4769597" y="3989948"/>
            <a:ext cx="356019" cy="356019"/>
            <a:chOff x="4673513" y="3789408"/>
            <a:chExt cx="297700" cy="297700"/>
          </a:xfrm>
        </p:grpSpPr>
        <p:sp>
          <p:nvSpPr>
            <p:cNvPr id="14212" name="Google Shape;14212;p27"/>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3" name="Google Shape;14213;p27"/>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4" name="Google Shape;14214;p27"/>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15" name="Google Shape;14215;p27"/>
          <p:cNvGrpSpPr/>
          <p:nvPr/>
        </p:nvGrpSpPr>
        <p:grpSpPr>
          <a:xfrm>
            <a:off x="5522189" y="3989948"/>
            <a:ext cx="356019" cy="353179"/>
            <a:chOff x="5175388" y="3789408"/>
            <a:chExt cx="297700" cy="295325"/>
          </a:xfrm>
        </p:grpSpPr>
        <p:sp>
          <p:nvSpPr>
            <p:cNvPr id="14216" name="Google Shape;14216;p27"/>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7" name="Google Shape;14217;p27"/>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8" name="Google Shape;14218;p27"/>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19" name="Google Shape;14219;p27"/>
          <p:cNvGrpSpPr/>
          <p:nvPr/>
        </p:nvGrpSpPr>
        <p:grpSpPr>
          <a:xfrm>
            <a:off x="6273377" y="3989230"/>
            <a:ext cx="364570" cy="355750"/>
            <a:chOff x="5676088" y="3788808"/>
            <a:chExt cx="304850" cy="297475"/>
          </a:xfrm>
        </p:grpSpPr>
        <p:sp>
          <p:nvSpPr>
            <p:cNvPr id="14220" name="Google Shape;14220;p27"/>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1" name="Google Shape;14221;p27"/>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2" name="Google Shape;14222;p27"/>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3" name="Google Shape;14223;p27"/>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4" name="Google Shape;14224;p27"/>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5" name="Google Shape;14225;p27"/>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26" name="Google Shape;14226;p27"/>
          <p:cNvGrpSpPr/>
          <p:nvPr/>
        </p:nvGrpSpPr>
        <p:grpSpPr>
          <a:xfrm>
            <a:off x="6997507" y="3989948"/>
            <a:ext cx="356019" cy="356737"/>
            <a:chOff x="6154163" y="3789408"/>
            <a:chExt cx="297700" cy="298300"/>
          </a:xfrm>
        </p:grpSpPr>
        <p:sp>
          <p:nvSpPr>
            <p:cNvPr id="14227" name="Google Shape;14227;p27"/>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8" name="Google Shape;14228;p27"/>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9" name="Google Shape;14229;p27"/>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0" name="Google Shape;14230;p27"/>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1" name="Google Shape;14231;p27"/>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2" name="Google Shape;14232;p27"/>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3" name="Google Shape;14233;p27"/>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4" name="Google Shape;14234;p27"/>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5" name="Google Shape;14235;p27"/>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6" name="Google Shape;14236;p27"/>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7" name="Google Shape;14237;p27"/>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8" name="Google Shape;14238;p27"/>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9" name="Google Shape;14239;p27"/>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0" name="Google Shape;14240;p27"/>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1" name="Google Shape;14241;p27"/>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2" name="Google Shape;14242;p27"/>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43" name="Google Shape;14243;p27"/>
          <p:cNvGrpSpPr/>
          <p:nvPr/>
        </p:nvGrpSpPr>
        <p:grpSpPr>
          <a:xfrm>
            <a:off x="7740860" y="3992609"/>
            <a:ext cx="356049" cy="353359"/>
            <a:chOff x="6648313" y="3791633"/>
            <a:chExt cx="297725" cy="295475"/>
          </a:xfrm>
        </p:grpSpPr>
        <p:sp>
          <p:nvSpPr>
            <p:cNvPr id="14244" name="Google Shape;14244;p27"/>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5" name="Google Shape;14245;p27"/>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6" name="Google Shape;14246;p27"/>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7" name="Google Shape;14247;p27"/>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8" name="Google Shape;14248;p27"/>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49" name="Google Shape;14249;p27"/>
          <p:cNvGrpSpPr/>
          <p:nvPr/>
        </p:nvGrpSpPr>
        <p:grpSpPr>
          <a:xfrm>
            <a:off x="4023373" y="1767816"/>
            <a:ext cx="358172" cy="355332"/>
            <a:chOff x="4176963" y="1931283"/>
            <a:chExt cx="299500" cy="297125"/>
          </a:xfrm>
        </p:grpSpPr>
        <p:sp>
          <p:nvSpPr>
            <p:cNvPr id="14250" name="Google Shape;14250;p27"/>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1" name="Google Shape;14251;p27"/>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2" name="Google Shape;14252;p27"/>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3" name="Google Shape;14253;p27"/>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4" name="Google Shape;14254;p27"/>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5" name="Google Shape;14255;p27"/>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256" name="Google Shape;14256;p27"/>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Infographic Elements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4257" name="Google Shape;14257;p2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61"/>
        <p:cNvGrpSpPr/>
        <p:nvPr/>
      </p:nvGrpSpPr>
      <p:grpSpPr>
        <a:xfrm>
          <a:off x="0" y="0"/>
          <a:ext cx="0" cy="0"/>
          <a:chOff x="0" y="0"/>
          <a:chExt cx="0" cy="0"/>
        </a:xfrm>
      </p:grpSpPr>
      <p:pic>
        <p:nvPicPr>
          <p:cNvPr id="14262" name="Google Shape;14262;p2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p:txBody>
          <a:bodyPr/>
          <a:lstStyle/>
          <a:p>
            <a:r>
              <a:rPr lang="en-US" dirty="0"/>
              <a:t>COMPANY</a:t>
            </a:r>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p:txBody>
          <a:bodyPr/>
          <a:lstStyle/>
          <a:p>
            <a:r>
              <a:rPr lang="en-US" dirty="0"/>
              <a:t>You can enter a subtitle here if you need it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p:txBody>
          <a:bodyPr/>
          <a:lstStyle/>
          <a:p>
            <a:r>
              <a:rPr lang="es-ES" dirty="0"/>
              <a:t>01</a:t>
            </a:r>
            <a:endParaRPr lang="en-US" dirty="0"/>
          </a:p>
        </p:txBody>
      </p:sp>
      <p:sp>
        <p:nvSpPr>
          <p:cNvPr id="15" name="Elipse 14">
            <a:extLst>
              <a:ext uri="{FF2B5EF4-FFF2-40B4-BE49-F238E27FC236}">
                <a16:creationId xmlns:a16="http://schemas.microsoft.com/office/drawing/2014/main" id="{2DAAC10C-CB40-4F33-A7BB-A89A5444EC95}"/>
              </a:ext>
            </a:extLst>
          </p:cNvPr>
          <p:cNvSpPr/>
          <p:nvPr/>
        </p:nvSpPr>
        <p:spPr>
          <a:xfrm>
            <a:off x="1687610" y="2374514"/>
            <a:ext cx="5768781" cy="652602"/>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723900" y="1613334"/>
            <a:ext cx="4224183" cy="2763441"/>
          </a:xfrm>
        </p:spPr>
        <p:txBody>
          <a:bodyPr>
            <a:noAutofit/>
          </a:bodyPr>
          <a:lstStyle/>
          <a:p>
            <a:r>
              <a:rPr lang="en-US" dirty="0"/>
              <a:t>Do you know what helps you make your point clear? Lists like this one:</a:t>
            </a:r>
            <a:br>
              <a:rPr lang="en-US" dirty="0"/>
            </a:br>
            <a:endParaRPr lang="en-US" dirty="0"/>
          </a:p>
          <a:p>
            <a:pPr marL="285750" indent="-285750">
              <a:buFont typeface="Arial" panose="020B0604020202020204" pitchFamily="34" charset="0"/>
              <a:buChar char="•"/>
            </a:pPr>
            <a:r>
              <a:rPr lang="en-US" dirty="0"/>
              <a:t>They’re simple </a:t>
            </a:r>
          </a:p>
          <a:p>
            <a:pPr marL="285750" indent="-285750">
              <a:buFont typeface="Arial" panose="020B0604020202020204" pitchFamily="34" charset="0"/>
              <a:buChar char="•"/>
            </a:pPr>
            <a:r>
              <a:rPr lang="en-US" dirty="0"/>
              <a:t>You can organize your ideas clearly</a:t>
            </a:r>
          </a:p>
          <a:p>
            <a:pPr marL="285750" indent="-285750">
              <a:buFont typeface="Arial" panose="020B0604020202020204" pitchFamily="34" charset="0"/>
              <a:buChar char="•"/>
            </a:pPr>
            <a:r>
              <a:rPr lang="en-US" dirty="0"/>
              <a:t>You’ll never forget to buy milk!</a:t>
            </a:r>
          </a:p>
          <a:p>
            <a:endParaRPr lang="en-US" dirty="0"/>
          </a:p>
          <a:p>
            <a:r>
              <a:rPr lang="en-US" dirty="0"/>
              <a:t>And the most important thing: the audience won’t miss the point of your presentation</a:t>
            </a:r>
          </a:p>
          <a:p>
            <a:endParaRPr lang="en-US" dirty="0"/>
          </a:p>
        </p:txBody>
      </p:sp>
      <p:sp>
        <p:nvSpPr>
          <p:cNvPr id="4" name="Title 3">
            <a:extLst>
              <a:ext uri="{FF2B5EF4-FFF2-40B4-BE49-F238E27FC236}">
                <a16:creationId xmlns:a16="http://schemas.microsoft.com/office/drawing/2014/main" id="{6153A5D8-3B98-4BE7-8334-478BB8EE0C12}"/>
              </a:ext>
            </a:extLst>
          </p:cNvPr>
          <p:cNvSpPr>
            <a:spLocks noGrp="1"/>
          </p:cNvSpPr>
          <p:nvPr>
            <p:ph type="title"/>
          </p:nvPr>
        </p:nvSpPr>
        <p:spPr>
          <a:xfrm>
            <a:off x="723900" y="552450"/>
            <a:ext cx="7696200" cy="715566"/>
          </a:xfrm>
        </p:spPr>
        <p:txBody>
          <a:bodyPr>
            <a:normAutofit/>
          </a:bodyPr>
          <a:lstStyle/>
          <a:p>
            <a:r>
              <a:rPr lang="es-ES" dirty="0"/>
              <a:t>THE SLIDE TITLE GOES HERE!</a:t>
            </a:r>
            <a:endParaRPr lang="en-US" dirty="0"/>
          </a:p>
        </p:txBody>
      </p:sp>
      <p:pic>
        <p:nvPicPr>
          <p:cNvPr id="15" name="Gráfico 14">
            <a:extLst>
              <a:ext uri="{FF2B5EF4-FFF2-40B4-BE49-F238E27FC236}">
                <a16:creationId xmlns:a16="http://schemas.microsoft.com/office/drawing/2014/main" id="{EF2B747A-3AD1-4478-BDFC-8E68E119F81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40006" y="2660742"/>
            <a:ext cx="270510" cy="270510"/>
          </a:xfrm>
          <a:prstGeom prst="rect">
            <a:avLst/>
          </a:prstGeom>
        </p:spPr>
      </p:pic>
      <p:pic>
        <p:nvPicPr>
          <p:cNvPr id="16" name="Imagen 15">
            <a:extLst>
              <a:ext uri="{FF2B5EF4-FFF2-40B4-BE49-F238E27FC236}">
                <a16:creationId xmlns:a16="http://schemas.microsoft.com/office/drawing/2014/main" id="{90B66F41-D9C1-47A7-82E7-C8AEB1040230}"/>
              </a:ext>
            </a:extLst>
          </p:cNvPr>
          <p:cNvPicPr>
            <a:picLocks noChangeAspect="1"/>
          </p:cNvPicPr>
          <p:nvPr/>
        </p:nvPicPr>
        <p:blipFill rotWithShape="1">
          <a:blip r:embed="rId4">
            <a:extLst>
              <a:ext uri="{28A0092B-C50C-407E-A947-70E740481C1C}">
                <a14:useLocalDpi xmlns:a14="http://schemas.microsoft.com/office/drawing/2010/main" val="0"/>
              </a:ext>
            </a:extLst>
          </a:blip>
          <a:srcRect l="16073" r="18907"/>
          <a:stretch/>
        </p:blipFill>
        <p:spPr>
          <a:xfrm>
            <a:off x="7065973" y="1268016"/>
            <a:ext cx="1609876" cy="1392726"/>
          </a:xfrm>
          <a:prstGeom prst="rect">
            <a:avLst/>
          </a:prstGeom>
          <a:ln w="6350">
            <a:solidFill>
              <a:schemeClr val="tx1"/>
            </a:solidFill>
          </a:ln>
        </p:spPr>
      </p:pic>
      <p:pic>
        <p:nvPicPr>
          <p:cNvPr id="18" name="Imagen 17">
            <a:extLst>
              <a:ext uri="{FF2B5EF4-FFF2-40B4-BE49-F238E27FC236}">
                <a16:creationId xmlns:a16="http://schemas.microsoft.com/office/drawing/2014/main" id="{809D3628-33C6-46D3-ADFE-2603C181D55D}"/>
              </a:ext>
            </a:extLst>
          </p:cNvPr>
          <p:cNvPicPr>
            <a:picLocks noChangeAspect="1"/>
          </p:cNvPicPr>
          <p:nvPr/>
        </p:nvPicPr>
        <p:blipFill rotWithShape="1">
          <a:blip r:embed="rId5">
            <a:extLst>
              <a:ext uri="{28A0092B-C50C-407E-A947-70E740481C1C}">
                <a14:useLocalDpi xmlns:a14="http://schemas.microsoft.com/office/drawing/2010/main" val="0"/>
              </a:ext>
            </a:extLst>
          </a:blip>
          <a:srcRect l="13430" r="21551"/>
          <a:stretch/>
        </p:blipFill>
        <p:spPr>
          <a:xfrm>
            <a:off x="7065973" y="2995054"/>
            <a:ext cx="1609876" cy="1392726"/>
          </a:xfrm>
          <a:prstGeom prst="rect">
            <a:avLst/>
          </a:prstGeom>
          <a:ln w="6350">
            <a:solidFill>
              <a:schemeClr val="tx1"/>
            </a:solidFill>
          </a:ln>
        </p:spPr>
      </p:pic>
    </p:spTree>
    <p:extLst>
      <p:ext uri="{BB962C8B-B14F-4D97-AF65-F5344CB8AC3E}">
        <p14:creationId xmlns:p14="http://schemas.microsoft.com/office/powerpoint/2010/main" val="42678864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fill="hold"/>
                                        <p:tgtEl>
                                          <p:spTgt spid="18"/>
                                        </p:tgtEl>
                                        <p:attrNameLst>
                                          <p:attrName>ppt_x</p:attrName>
                                        </p:attrNameLst>
                                      </p:cBhvr>
                                      <p:tavLst>
                                        <p:tav tm="0">
                                          <p:val>
                                            <p:strVal val="1+#ppt_w/2"/>
                                          </p:val>
                                        </p:tav>
                                        <p:tav tm="100000">
                                          <p:val>
                                            <p:strVal val="#ppt_x"/>
                                          </p:val>
                                        </p:tav>
                                      </p:tavLst>
                                    </p:anim>
                                    <p:anim calcmode="lin" valueType="num">
                                      <p:cBhvr additive="base">
                                        <p:cTn id="13"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C358C895-37EF-4C04-9DA4-E20B737FA01F}"/>
              </a:ext>
            </a:extLst>
          </p:cNvPr>
          <p:cNvSpPr>
            <a:spLocks noGrp="1"/>
          </p:cNvSpPr>
          <p:nvPr>
            <p:ph type="title"/>
          </p:nvPr>
        </p:nvSpPr>
        <p:spPr/>
        <p:txBody>
          <a:bodyPr/>
          <a:lstStyle/>
          <a:p>
            <a:r>
              <a:rPr lang="es-ES" dirty="0"/>
              <a:t>MOODBOARD</a:t>
            </a:r>
          </a:p>
        </p:txBody>
      </p:sp>
      <p:pic>
        <p:nvPicPr>
          <p:cNvPr id="5" name="Imagen 4">
            <a:extLst>
              <a:ext uri="{FF2B5EF4-FFF2-40B4-BE49-F238E27FC236}">
                <a16:creationId xmlns:a16="http://schemas.microsoft.com/office/drawing/2014/main" id="{339F72F3-3F2C-4B88-AC9A-B285EBD75B58}"/>
              </a:ext>
            </a:extLst>
          </p:cNvPr>
          <p:cNvPicPr>
            <a:picLocks noChangeAspect="1"/>
          </p:cNvPicPr>
          <p:nvPr/>
        </p:nvPicPr>
        <p:blipFill rotWithShape="1">
          <a:blip r:embed="rId2">
            <a:extLst>
              <a:ext uri="{28A0092B-C50C-407E-A947-70E740481C1C}">
                <a14:useLocalDpi xmlns:a14="http://schemas.microsoft.com/office/drawing/2010/main" val="0"/>
              </a:ext>
            </a:extLst>
          </a:blip>
          <a:srcRect l="19624" t="17152" r="10287" b="31150"/>
          <a:stretch/>
        </p:blipFill>
        <p:spPr>
          <a:xfrm>
            <a:off x="1063758" y="1408694"/>
            <a:ext cx="3461351" cy="1436106"/>
          </a:xfrm>
          <a:prstGeom prst="rect">
            <a:avLst/>
          </a:prstGeom>
          <a:ln w="6350">
            <a:solidFill>
              <a:schemeClr val="tx1"/>
            </a:solidFill>
          </a:ln>
        </p:spPr>
      </p:pic>
      <p:cxnSp>
        <p:nvCxnSpPr>
          <p:cNvPr id="6" name="Conector recto 5">
            <a:extLst>
              <a:ext uri="{FF2B5EF4-FFF2-40B4-BE49-F238E27FC236}">
                <a16:creationId xmlns:a16="http://schemas.microsoft.com/office/drawing/2014/main" id="{F625AAB7-3E12-4486-BD87-7F53BDADA907}"/>
              </a:ext>
            </a:extLst>
          </p:cNvPr>
          <p:cNvCxnSpPr>
            <a:cxnSpLocks/>
          </p:cNvCxnSpPr>
          <p:nvPr/>
        </p:nvCxnSpPr>
        <p:spPr>
          <a:xfrm flipH="1">
            <a:off x="723900" y="1201126"/>
            <a:ext cx="76962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Imagen 8">
            <a:extLst>
              <a:ext uri="{FF2B5EF4-FFF2-40B4-BE49-F238E27FC236}">
                <a16:creationId xmlns:a16="http://schemas.microsoft.com/office/drawing/2014/main" id="{01CCC2C6-ED72-4E85-9BDE-AE3B01D85CD3}"/>
              </a:ext>
            </a:extLst>
          </p:cNvPr>
          <p:cNvPicPr>
            <a:picLocks noChangeAspect="1"/>
          </p:cNvPicPr>
          <p:nvPr/>
        </p:nvPicPr>
        <p:blipFill>
          <a:blip r:embed="rId3">
            <a:extLst>
              <a:ext uri="{28A0092B-C50C-407E-A947-70E740481C1C}">
                <a14:useLocalDpi xmlns:a14="http://schemas.microsoft.com/office/drawing/2010/main" val="0"/>
              </a:ext>
            </a:extLst>
          </a:blip>
          <a:srcRect l="18334" r="18334"/>
          <a:stretch/>
        </p:blipFill>
        <p:spPr>
          <a:xfrm>
            <a:off x="1063759" y="2969848"/>
            <a:ext cx="1616920" cy="1436106"/>
          </a:xfrm>
          <a:prstGeom prst="rect">
            <a:avLst/>
          </a:prstGeom>
          <a:ln w="6350">
            <a:solidFill>
              <a:schemeClr val="tx1"/>
            </a:solidFill>
          </a:ln>
        </p:spPr>
      </p:pic>
      <p:pic>
        <p:nvPicPr>
          <p:cNvPr id="12" name="Imagen 11">
            <a:extLst>
              <a:ext uri="{FF2B5EF4-FFF2-40B4-BE49-F238E27FC236}">
                <a16:creationId xmlns:a16="http://schemas.microsoft.com/office/drawing/2014/main" id="{92FBC5BC-C1CD-4E43-94A4-D2366150B60C}"/>
              </a:ext>
            </a:extLst>
          </p:cNvPr>
          <p:cNvPicPr>
            <a:picLocks noChangeAspect="1"/>
          </p:cNvPicPr>
          <p:nvPr/>
        </p:nvPicPr>
        <p:blipFill rotWithShape="1">
          <a:blip r:embed="rId4">
            <a:extLst>
              <a:ext uri="{28A0092B-C50C-407E-A947-70E740481C1C}">
                <a14:useLocalDpi xmlns:a14="http://schemas.microsoft.com/office/drawing/2010/main" val="0"/>
              </a:ext>
            </a:extLst>
          </a:blip>
          <a:srcRect l="12893" t="4766" r="12893" b="40494"/>
          <a:stretch/>
        </p:blipFill>
        <p:spPr>
          <a:xfrm>
            <a:off x="4634524" y="2969848"/>
            <a:ext cx="3461351" cy="1436106"/>
          </a:xfrm>
          <a:prstGeom prst="rect">
            <a:avLst/>
          </a:prstGeom>
          <a:ln w="6350">
            <a:solidFill>
              <a:schemeClr val="tx1"/>
            </a:solidFill>
          </a:ln>
        </p:spPr>
      </p:pic>
      <p:pic>
        <p:nvPicPr>
          <p:cNvPr id="13" name="Imagen 12">
            <a:extLst>
              <a:ext uri="{FF2B5EF4-FFF2-40B4-BE49-F238E27FC236}">
                <a16:creationId xmlns:a16="http://schemas.microsoft.com/office/drawing/2014/main" id="{0214533D-6780-4DF1-B783-7330617BC029}"/>
              </a:ext>
            </a:extLst>
          </p:cNvPr>
          <p:cNvPicPr>
            <a:picLocks noChangeAspect="1"/>
          </p:cNvPicPr>
          <p:nvPr/>
        </p:nvPicPr>
        <p:blipFill>
          <a:blip r:embed="rId5">
            <a:extLst>
              <a:ext uri="{28A0092B-C50C-407E-A947-70E740481C1C}">
                <a14:useLocalDpi xmlns:a14="http://schemas.microsoft.com/office/drawing/2010/main" val="0"/>
              </a:ext>
            </a:extLst>
          </a:blip>
          <a:srcRect l="16106" r="16106"/>
          <a:stretch/>
        </p:blipFill>
        <p:spPr>
          <a:xfrm>
            <a:off x="2794433" y="2969848"/>
            <a:ext cx="1730676" cy="1436106"/>
          </a:xfrm>
          <a:prstGeom prst="rect">
            <a:avLst/>
          </a:prstGeom>
          <a:ln w="6350">
            <a:solidFill>
              <a:schemeClr val="tx1"/>
            </a:solidFill>
          </a:ln>
        </p:spPr>
      </p:pic>
      <p:pic>
        <p:nvPicPr>
          <p:cNvPr id="14" name="Imagen 13">
            <a:extLst>
              <a:ext uri="{FF2B5EF4-FFF2-40B4-BE49-F238E27FC236}">
                <a16:creationId xmlns:a16="http://schemas.microsoft.com/office/drawing/2014/main" id="{E36D2D16-C563-4C91-8F43-A680A6F7365D}"/>
              </a:ext>
            </a:extLst>
          </p:cNvPr>
          <p:cNvPicPr>
            <a:picLocks noChangeAspect="1"/>
          </p:cNvPicPr>
          <p:nvPr/>
        </p:nvPicPr>
        <p:blipFill rotWithShape="1">
          <a:blip r:embed="rId6">
            <a:extLst>
              <a:ext uri="{28A0092B-C50C-407E-A947-70E740481C1C}">
                <a14:useLocalDpi xmlns:a14="http://schemas.microsoft.com/office/drawing/2010/main" val="0"/>
              </a:ext>
            </a:extLst>
          </a:blip>
          <a:srcRect l="9143" t="58465" r="9143" b="19559"/>
          <a:stretch/>
        </p:blipFill>
        <p:spPr>
          <a:xfrm>
            <a:off x="4634523" y="1408694"/>
            <a:ext cx="3461350" cy="523628"/>
          </a:xfrm>
          <a:prstGeom prst="rect">
            <a:avLst/>
          </a:prstGeom>
          <a:ln w="6350">
            <a:solidFill>
              <a:schemeClr val="tx1"/>
            </a:solidFill>
          </a:ln>
        </p:spPr>
      </p:pic>
      <p:pic>
        <p:nvPicPr>
          <p:cNvPr id="15" name="Imagen 14">
            <a:extLst>
              <a:ext uri="{FF2B5EF4-FFF2-40B4-BE49-F238E27FC236}">
                <a16:creationId xmlns:a16="http://schemas.microsoft.com/office/drawing/2014/main" id="{EAD57C76-765A-4406-A4C0-513E49185F57}"/>
              </a:ext>
            </a:extLst>
          </p:cNvPr>
          <p:cNvPicPr>
            <a:picLocks noChangeAspect="1"/>
          </p:cNvPicPr>
          <p:nvPr/>
        </p:nvPicPr>
        <p:blipFill rotWithShape="1">
          <a:blip r:embed="rId7">
            <a:extLst>
              <a:ext uri="{28A0092B-C50C-407E-A947-70E740481C1C}">
                <a14:useLocalDpi xmlns:a14="http://schemas.microsoft.com/office/drawing/2010/main" val="0"/>
              </a:ext>
            </a:extLst>
          </a:blip>
          <a:srcRect l="8430" t="58285" r="15372" b="10898"/>
          <a:stretch/>
        </p:blipFill>
        <p:spPr>
          <a:xfrm>
            <a:off x="4634523" y="2057370"/>
            <a:ext cx="3461350" cy="787430"/>
          </a:xfrm>
          <a:prstGeom prst="rect">
            <a:avLst/>
          </a:prstGeom>
          <a:ln w="6350">
            <a:solidFill>
              <a:schemeClr val="tx1"/>
            </a:solidFill>
          </a:ln>
        </p:spPr>
      </p:pic>
      <mc:AlternateContent xmlns:mc="http://schemas.openxmlformats.org/markup-compatibility/2006" xmlns:pslz="http://schemas.microsoft.com/office/powerpoint/2016/slidezoom">
        <mc:Choice Requires="pslz">
          <p:graphicFrame>
            <p:nvGraphicFramePr>
              <p:cNvPr id="20" name="Vista general de diapositiva 19">
                <a:extLst>
                  <a:ext uri="{FF2B5EF4-FFF2-40B4-BE49-F238E27FC236}">
                    <a16:creationId xmlns:a16="http://schemas.microsoft.com/office/drawing/2014/main" id="{30B49378-EA39-4A7D-AC58-CF9F667FE7F9}"/>
                  </a:ext>
                </a:extLst>
              </p:cNvPr>
              <p:cNvGraphicFramePr>
                <a:graphicFrameLocks noChangeAspect="1"/>
              </p:cNvGraphicFramePr>
              <p:nvPr>
                <p:extLst>
                  <p:ext uri="{D42A27DB-BD31-4B8C-83A1-F6EECF244321}">
                    <p14:modId xmlns:p14="http://schemas.microsoft.com/office/powerpoint/2010/main" val="1790621608"/>
                  </p:ext>
                </p:extLst>
              </p:nvPr>
            </p:nvGraphicFramePr>
            <p:xfrm>
              <a:off x="1467594" y="1408791"/>
              <a:ext cx="2553077" cy="1435912"/>
            </p:xfrm>
            <a:graphic>
              <a:graphicData uri="http://schemas.microsoft.com/office/powerpoint/2016/slidezoom">
                <pslz:sldZm>
                  <pslz:sldZmObj sldId="296" cId="2769350961">
                    <pslz:zmPr id="{D478F8CD-A1B3-499D-92A6-917DA5CBA404}"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2553077" cy="1435912"/>
                        </a:xfrm>
                        <a:prstGeom prst="rect">
                          <a:avLst/>
                        </a:prstGeom>
                        <a:ln w="3175">
                          <a:noFill/>
                        </a:ln>
                      </p166:spPr>
                    </pslz:zmPr>
                  </pslz:sldZmObj>
                </pslz:sldZm>
              </a:graphicData>
            </a:graphic>
          </p:graphicFrame>
        </mc:Choice>
        <mc:Fallback xmlns="">
          <p:pic>
            <p:nvPicPr>
              <p:cNvPr id="20" name="Vista general de diapositiva 19">
                <a:hlinkClick r:id="rId9" action="ppaction://hlinksldjump"/>
                <a:extLst>
                  <a:ext uri="{FF2B5EF4-FFF2-40B4-BE49-F238E27FC236}">
                    <a16:creationId xmlns:a16="http://schemas.microsoft.com/office/drawing/2014/main" id="{30B49378-EA39-4A7D-AC58-CF9F667FE7F9}"/>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1467594" y="1408791"/>
                <a:ext cx="2553077" cy="1435912"/>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2" name="Vista general de diapositiva 21">
                <a:extLst>
                  <a:ext uri="{FF2B5EF4-FFF2-40B4-BE49-F238E27FC236}">
                    <a16:creationId xmlns:a16="http://schemas.microsoft.com/office/drawing/2014/main" id="{E710A43F-4D08-4612-A83E-0174C91A71BC}"/>
                  </a:ext>
                </a:extLst>
              </p:cNvPr>
              <p:cNvGraphicFramePr>
                <a:graphicFrameLocks noChangeAspect="1"/>
              </p:cNvGraphicFramePr>
              <p:nvPr>
                <p:extLst>
                  <p:ext uri="{D42A27DB-BD31-4B8C-83A1-F6EECF244321}">
                    <p14:modId xmlns:p14="http://schemas.microsoft.com/office/powerpoint/2010/main" val="4036779770"/>
                  </p:ext>
                </p:extLst>
              </p:nvPr>
            </p:nvGraphicFramePr>
            <p:xfrm>
              <a:off x="2794433" y="3275564"/>
              <a:ext cx="1730676" cy="973374"/>
            </p:xfrm>
            <a:graphic>
              <a:graphicData uri="http://schemas.microsoft.com/office/powerpoint/2016/slidezoom">
                <pslz:sldZm>
                  <pslz:sldZmObj sldId="261" cId="2346832042">
                    <pslz:zmPr id="{2230DA46-3BE7-4F10-873A-82C5556D325E}" imageType="cover" transitionDur="1000">
                      <p166:blipFill xmlns:p166="http://schemas.microsoft.com/office/powerpoint/2016/6/main">
                        <a:blip r:embed="rId10">
                          <a:extLst>
                            <a:ext uri="{28A0092B-C50C-407E-A947-70E740481C1C}">
                              <a14:useLocalDpi xmlns:a14="http://schemas.microsoft.com/office/drawing/2010/main" val="0"/>
                            </a:ext>
                          </a:extLst>
                        </a:blip>
                        <a:stretch>
                          <a:fillRect/>
                        </a:stretch>
                      </p166:blipFill>
                      <p166:spPr xmlns:p166="http://schemas.microsoft.com/office/powerpoint/2016/6/main">
                        <a:xfrm>
                          <a:off x="0" y="0"/>
                          <a:ext cx="1730676" cy="973374"/>
                        </a:xfrm>
                        <a:prstGeom prst="rect">
                          <a:avLst/>
                        </a:prstGeom>
                        <a:ln w="3175">
                          <a:noFill/>
                        </a:ln>
                      </p166:spPr>
                    </pslz:zmPr>
                  </pslz:sldZmObj>
                </pslz:sldZm>
              </a:graphicData>
            </a:graphic>
          </p:graphicFrame>
        </mc:Choice>
        <mc:Fallback xmlns="">
          <p:pic>
            <p:nvPicPr>
              <p:cNvPr id="22" name="Vista general de diapositiva 21">
                <a:hlinkClick r:id="rId11" action="ppaction://hlinksldjump"/>
                <a:extLst>
                  <a:ext uri="{FF2B5EF4-FFF2-40B4-BE49-F238E27FC236}">
                    <a16:creationId xmlns:a16="http://schemas.microsoft.com/office/drawing/2014/main" id="{E710A43F-4D08-4612-A83E-0174C91A71BC}"/>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2794433" y="3275564"/>
                <a:ext cx="1730676" cy="973374"/>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4" name="Vista general de diapositiva 23">
                <a:extLst>
                  <a:ext uri="{FF2B5EF4-FFF2-40B4-BE49-F238E27FC236}">
                    <a16:creationId xmlns:a16="http://schemas.microsoft.com/office/drawing/2014/main" id="{E9E3B02A-0253-4908-99C1-BF1F15025FB8}"/>
                  </a:ext>
                </a:extLst>
              </p:cNvPr>
              <p:cNvGraphicFramePr>
                <a:graphicFrameLocks noChangeAspect="1"/>
              </p:cNvGraphicFramePr>
              <p:nvPr>
                <p:extLst>
                  <p:ext uri="{D42A27DB-BD31-4B8C-83A1-F6EECF244321}">
                    <p14:modId xmlns:p14="http://schemas.microsoft.com/office/powerpoint/2010/main" val="3872956107"/>
                  </p:ext>
                </p:extLst>
              </p:nvPr>
            </p:nvGraphicFramePr>
            <p:xfrm>
              <a:off x="5798746" y="1408730"/>
              <a:ext cx="930891" cy="523556"/>
            </p:xfrm>
            <a:graphic>
              <a:graphicData uri="http://schemas.microsoft.com/office/powerpoint/2016/slidezoom">
                <pslz:sldZm>
                  <pslz:sldZmObj sldId="262" cId="359066175">
                    <pslz:zmPr id="{093432A2-02D5-44F4-B5A2-2D2E9AE29DFA}" imageType="cover" transitionDur="1000">
                      <p166:blipFill xmlns:p166="http://schemas.microsoft.com/office/powerpoint/2016/6/main">
                        <a:blip r:embed="rId10">
                          <a:extLst>
                            <a:ext uri="{28A0092B-C50C-407E-A947-70E740481C1C}">
                              <a14:useLocalDpi xmlns:a14="http://schemas.microsoft.com/office/drawing/2010/main" val="0"/>
                            </a:ext>
                          </a:extLst>
                        </a:blip>
                        <a:stretch>
                          <a:fillRect/>
                        </a:stretch>
                      </p166:blipFill>
                      <p166:spPr xmlns:p166="http://schemas.microsoft.com/office/powerpoint/2016/6/main">
                        <a:xfrm>
                          <a:off x="0" y="0"/>
                          <a:ext cx="930891" cy="523556"/>
                        </a:xfrm>
                        <a:prstGeom prst="rect">
                          <a:avLst/>
                        </a:prstGeom>
                        <a:ln w="3175">
                          <a:noFill/>
                        </a:ln>
                      </p166:spPr>
                    </pslz:zmPr>
                  </pslz:sldZmObj>
                </pslz:sldZm>
              </a:graphicData>
            </a:graphic>
          </p:graphicFrame>
        </mc:Choice>
        <mc:Fallback xmlns="">
          <p:pic>
            <p:nvPicPr>
              <p:cNvPr id="24" name="Vista general de diapositiva 23">
                <a:hlinkClick r:id="rId12" action="ppaction://hlinksldjump"/>
                <a:extLst>
                  <a:ext uri="{FF2B5EF4-FFF2-40B4-BE49-F238E27FC236}">
                    <a16:creationId xmlns:a16="http://schemas.microsoft.com/office/drawing/2014/main" id="{E9E3B02A-0253-4908-99C1-BF1F15025FB8}"/>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5798746" y="1408730"/>
                <a:ext cx="930891" cy="523556"/>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6" name="Vista general de diapositiva 25">
                <a:extLst>
                  <a:ext uri="{FF2B5EF4-FFF2-40B4-BE49-F238E27FC236}">
                    <a16:creationId xmlns:a16="http://schemas.microsoft.com/office/drawing/2014/main" id="{7E6DA32C-C6B4-44DB-9266-E43D5886E77C}"/>
                  </a:ext>
                </a:extLst>
              </p:cNvPr>
              <p:cNvGraphicFramePr>
                <a:graphicFrameLocks noChangeAspect="1"/>
              </p:cNvGraphicFramePr>
              <p:nvPr>
                <p:extLst>
                  <p:ext uri="{D42A27DB-BD31-4B8C-83A1-F6EECF244321}">
                    <p14:modId xmlns:p14="http://schemas.microsoft.com/office/powerpoint/2010/main" val="689335876"/>
                  </p:ext>
                </p:extLst>
              </p:nvPr>
            </p:nvGraphicFramePr>
            <p:xfrm>
              <a:off x="5581972" y="2047456"/>
              <a:ext cx="1364440" cy="767394"/>
            </p:xfrm>
            <a:graphic>
              <a:graphicData uri="http://schemas.microsoft.com/office/powerpoint/2016/slidezoom">
                <pslz:sldZm>
                  <pslz:sldZmObj sldId="266" cId="533198079">
                    <pslz:zmPr id="{8C49F06D-B155-45FE-A5C7-4E1E648E065A}" imageType="cover" transitionDur="1000">
                      <p166:blipFill xmlns:p166="http://schemas.microsoft.com/office/powerpoint/2016/6/main">
                        <a:blip r:embed="rId10">
                          <a:extLst>
                            <a:ext uri="{28A0092B-C50C-407E-A947-70E740481C1C}">
                              <a14:useLocalDpi xmlns:a14="http://schemas.microsoft.com/office/drawing/2010/main" val="0"/>
                            </a:ext>
                          </a:extLst>
                        </a:blip>
                        <a:stretch>
                          <a:fillRect/>
                        </a:stretch>
                      </p166:blipFill>
                      <p166:spPr xmlns:p166="http://schemas.microsoft.com/office/powerpoint/2016/6/main">
                        <a:xfrm>
                          <a:off x="0" y="0"/>
                          <a:ext cx="1364440" cy="767394"/>
                        </a:xfrm>
                        <a:prstGeom prst="rect">
                          <a:avLst/>
                        </a:prstGeom>
                        <a:ln w="3175">
                          <a:noFill/>
                        </a:ln>
                      </p166:spPr>
                    </pslz:zmPr>
                  </pslz:sldZmObj>
                </pslz:sldZm>
              </a:graphicData>
            </a:graphic>
          </p:graphicFrame>
        </mc:Choice>
        <mc:Fallback xmlns="">
          <p:pic>
            <p:nvPicPr>
              <p:cNvPr id="26" name="Vista general de diapositiva 25">
                <a:hlinkClick r:id="rId13" action="ppaction://hlinksldjump"/>
                <a:extLst>
                  <a:ext uri="{FF2B5EF4-FFF2-40B4-BE49-F238E27FC236}">
                    <a16:creationId xmlns:a16="http://schemas.microsoft.com/office/drawing/2014/main" id="{7E6DA32C-C6B4-44DB-9266-E43D5886E77C}"/>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5581972" y="2047456"/>
                <a:ext cx="1364440" cy="767394"/>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8" name="Vista general de diapositiva 27">
                <a:extLst>
                  <a:ext uri="{FF2B5EF4-FFF2-40B4-BE49-F238E27FC236}">
                    <a16:creationId xmlns:a16="http://schemas.microsoft.com/office/drawing/2014/main" id="{79B4AB84-168A-4399-98F0-7B0F82654501}"/>
                  </a:ext>
                </a:extLst>
              </p:cNvPr>
              <p:cNvGraphicFramePr>
                <a:graphicFrameLocks noChangeAspect="1"/>
              </p:cNvGraphicFramePr>
              <p:nvPr>
                <p:extLst>
                  <p:ext uri="{D42A27DB-BD31-4B8C-83A1-F6EECF244321}">
                    <p14:modId xmlns:p14="http://schemas.microsoft.com/office/powerpoint/2010/main" val="1359232716"/>
                  </p:ext>
                </p:extLst>
              </p:nvPr>
            </p:nvGraphicFramePr>
            <p:xfrm>
              <a:off x="1063758" y="3275559"/>
              <a:ext cx="1616920" cy="909395"/>
            </p:xfrm>
            <a:graphic>
              <a:graphicData uri="http://schemas.microsoft.com/office/powerpoint/2016/slidezoom">
                <pslz:sldZm>
                  <pslz:sldZmObj sldId="263" cId="1032840191">
                    <pslz:zmPr id="{79CBAD2C-88C1-4158-88A6-CD8F8C8D5776}"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1616920" cy="909395"/>
                        </a:xfrm>
                        <a:prstGeom prst="rect">
                          <a:avLst/>
                        </a:prstGeom>
                        <a:ln w="3175">
                          <a:noFill/>
                        </a:ln>
                      </p166:spPr>
                    </pslz:zmPr>
                  </pslz:sldZmObj>
                </pslz:sldZm>
              </a:graphicData>
            </a:graphic>
          </p:graphicFrame>
        </mc:Choice>
        <mc:Fallback xmlns="">
          <p:pic>
            <p:nvPicPr>
              <p:cNvPr id="28" name="Vista general de diapositiva 27">
                <a:hlinkClick r:id="rId14" action="ppaction://hlinksldjump"/>
                <a:extLst>
                  <a:ext uri="{FF2B5EF4-FFF2-40B4-BE49-F238E27FC236}">
                    <a16:creationId xmlns:a16="http://schemas.microsoft.com/office/drawing/2014/main" id="{79B4AB84-168A-4399-98F0-7B0F82654501}"/>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1063758" y="3275559"/>
                <a:ext cx="1616920" cy="909395"/>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30" name="Vista general de diapositiva 29">
                <a:extLst>
                  <a:ext uri="{FF2B5EF4-FFF2-40B4-BE49-F238E27FC236}">
                    <a16:creationId xmlns:a16="http://schemas.microsoft.com/office/drawing/2014/main" id="{EDAE8F89-0617-4CB3-95BB-A39814178E36}"/>
                  </a:ext>
                </a:extLst>
              </p:cNvPr>
              <p:cNvGraphicFramePr>
                <a:graphicFrameLocks noChangeAspect="1"/>
              </p:cNvGraphicFramePr>
              <p:nvPr>
                <p:extLst>
                  <p:ext uri="{D42A27DB-BD31-4B8C-83A1-F6EECF244321}">
                    <p14:modId xmlns:p14="http://schemas.microsoft.com/office/powerpoint/2010/main" val="562796269"/>
                  </p:ext>
                </p:extLst>
              </p:nvPr>
            </p:nvGraphicFramePr>
            <p:xfrm>
              <a:off x="4969937" y="2950014"/>
              <a:ext cx="2588510" cy="1455841"/>
            </p:xfrm>
            <a:graphic>
              <a:graphicData uri="http://schemas.microsoft.com/office/powerpoint/2016/slidezoom">
                <pslz:sldZm>
                  <pslz:sldZmObj sldId="297" cId="1728142487">
                    <pslz:zmPr id="{6F05BA87-1947-47D2-B2E2-2071E602F3B7}" imageType="cover" transitionDur="1000">
                      <p166:blipFill xmlns:p166="http://schemas.microsoft.com/office/powerpoint/2016/6/main">
                        <a:blip r:embed="rId10">
                          <a:extLst>
                            <a:ext uri="{28A0092B-C50C-407E-A947-70E740481C1C}">
                              <a14:useLocalDpi xmlns:a14="http://schemas.microsoft.com/office/drawing/2010/main" val="0"/>
                            </a:ext>
                          </a:extLst>
                        </a:blip>
                        <a:stretch>
                          <a:fillRect/>
                        </a:stretch>
                      </p166:blipFill>
                      <p166:spPr xmlns:p166="http://schemas.microsoft.com/office/powerpoint/2016/6/main">
                        <a:xfrm>
                          <a:off x="0" y="0"/>
                          <a:ext cx="2588510" cy="1455841"/>
                        </a:xfrm>
                        <a:prstGeom prst="rect">
                          <a:avLst/>
                        </a:prstGeom>
                        <a:ln w="3175">
                          <a:noFill/>
                        </a:ln>
                      </p166:spPr>
                    </pslz:zmPr>
                  </pslz:sldZmObj>
                </pslz:sldZm>
              </a:graphicData>
            </a:graphic>
          </p:graphicFrame>
        </mc:Choice>
        <mc:Fallback xmlns="">
          <p:pic>
            <p:nvPicPr>
              <p:cNvPr id="30" name="Vista general de diapositiva 29">
                <a:hlinkClick r:id="rId15" action="ppaction://hlinksldjump"/>
                <a:extLst>
                  <a:ext uri="{FF2B5EF4-FFF2-40B4-BE49-F238E27FC236}">
                    <a16:creationId xmlns:a16="http://schemas.microsoft.com/office/drawing/2014/main" id="{EDAE8F89-0617-4CB3-95BB-A39814178E36}"/>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4969937" y="2950014"/>
                <a:ext cx="2588510" cy="1455841"/>
              </a:xfrm>
              <a:prstGeom prst="rect">
                <a:avLst/>
              </a:prstGeom>
              <a:ln w="3175">
                <a:noFill/>
              </a:ln>
            </p:spPr>
          </p:pic>
        </mc:Fallback>
      </mc:AlternateContent>
      <p:sp>
        <p:nvSpPr>
          <p:cNvPr id="18" name="Elipse 17">
            <a:extLst>
              <a:ext uri="{FF2B5EF4-FFF2-40B4-BE49-F238E27FC236}">
                <a16:creationId xmlns:a16="http://schemas.microsoft.com/office/drawing/2014/main" id="{CC9F7D4E-F0A6-4FF4-9489-15CCFFD87DE7}"/>
              </a:ext>
            </a:extLst>
          </p:cNvPr>
          <p:cNvSpPr/>
          <p:nvPr/>
        </p:nvSpPr>
        <p:spPr>
          <a:xfrm>
            <a:off x="2551723" y="631492"/>
            <a:ext cx="404055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09404987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8">
            <a:extLst>
              <a:ext uri="{FF2B5EF4-FFF2-40B4-BE49-F238E27FC236}">
                <a16:creationId xmlns:a16="http://schemas.microsoft.com/office/drawing/2014/main" id="{17ECD33E-6D9E-4A84-A7E0-E177D35D2ADA}"/>
              </a:ext>
            </a:extLst>
          </p:cNvPr>
          <p:cNvSpPr>
            <a:spLocks noGrp="1"/>
          </p:cNvSpPr>
          <p:nvPr>
            <p:ph type="title"/>
          </p:nvPr>
        </p:nvSpPr>
        <p:spPr/>
        <p:txBody>
          <a:bodyPr/>
          <a:lstStyle/>
          <a:p>
            <a:r>
              <a:rPr lang="es-ES" dirty="0"/>
              <a:t>MEET THE COMPANY</a:t>
            </a:r>
          </a:p>
        </p:txBody>
      </p:sp>
      <p:pic>
        <p:nvPicPr>
          <p:cNvPr id="7" name="Imagen 6">
            <a:extLst>
              <a:ext uri="{FF2B5EF4-FFF2-40B4-BE49-F238E27FC236}">
                <a16:creationId xmlns:a16="http://schemas.microsoft.com/office/drawing/2014/main" id="{39FCABC3-6765-4A2F-9719-8D59D6B03AB5}"/>
              </a:ext>
            </a:extLst>
          </p:cNvPr>
          <p:cNvPicPr>
            <a:picLocks noChangeAspect="1"/>
          </p:cNvPicPr>
          <p:nvPr/>
        </p:nvPicPr>
        <p:blipFill rotWithShape="1">
          <a:blip r:embed="rId2">
            <a:extLst>
              <a:ext uri="{28A0092B-C50C-407E-A947-70E740481C1C}">
                <a14:useLocalDpi xmlns:a14="http://schemas.microsoft.com/office/drawing/2010/main" val="0"/>
              </a:ext>
            </a:extLst>
          </a:blip>
          <a:srcRect l="19624" t="17152" r="10287" b="31150"/>
          <a:stretch/>
        </p:blipFill>
        <p:spPr>
          <a:xfrm>
            <a:off x="2277412" y="2504450"/>
            <a:ext cx="4589176" cy="1904038"/>
          </a:xfrm>
          <a:prstGeom prst="rect">
            <a:avLst/>
          </a:prstGeom>
          <a:ln w="6350">
            <a:solidFill>
              <a:schemeClr val="tx1"/>
            </a:solidFill>
          </a:ln>
        </p:spPr>
      </p:pic>
      <p:sp>
        <p:nvSpPr>
          <p:cNvPr id="10" name="Content Placeholder 5">
            <a:extLst>
              <a:ext uri="{FF2B5EF4-FFF2-40B4-BE49-F238E27FC236}">
                <a16:creationId xmlns:a16="http://schemas.microsoft.com/office/drawing/2014/main" id="{79354E4F-CB9C-4FD1-B5EF-1698841F7B1E}"/>
              </a:ext>
            </a:extLst>
          </p:cNvPr>
          <p:cNvSpPr txBox="1">
            <a:spLocks/>
          </p:cNvSpPr>
          <p:nvPr/>
        </p:nvSpPr>
        <p:spPr>
          <a:xfrm>
            <a:off x="1010627" y="1559669"/>
            <a:ext cx="7122746" cy="653128"/>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1600" dirty="0"/>
              <a:t>You can give a brief description of the topic you want to talk about here. For example, if you want to talk about Mercury, you can say that it’s the smallest planet in the entire Solar System</a:t>
            </a:r>
          </a:p>
        </p:txBody>
      </p:sp>
      <p:pic>
        <p:nvPicPr>
          <p:cNvPr id="12" name="Gráfico 11">
            <a:extLst>
              <a:ext uri="{FF2B5EF4-FFF2-40B4-BE49-F238E27FC236}">
                <a16:creationId xmlns:a16="http://schemas.microsoft.com/office/drawing/2014/main" id="{F0FDEF51-2377-4F24-819F-D9B268624A0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flipH="1">
            <a:off x="2170166" y="2397204"/>
            <a:ext cx="214491" cy="214491"/>
          </a:xfrm>
          <a:prstGeom prst="rect">
            <a:avLst/>
          </a:prstGeom>
        </p:spPr>
      </p:pic>
      <p:pic>
        <p:nvPicPr>
          <p:cNvPr id="15" name="Gráfico 14">
            <a:extLst>
              <a:ext uri="{FF2B5EF4-FFF2-40B4-BE49-F238E27FC236}">
                <a16:creationId xmlns:a16="http://schemas.microsoft.com/office/drawing/2014/main" id="{B08CAB07-0DD0-4167-880C-489451B07C6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flipH="1">
            <a:off x="6759342" y="2397204"/>
            <a:ext cx="214491" cy="214491"/>
          </a:xfrm>
          <a:prstGeom prst="rect">
            <a:avLst/>
          </a:prstGeom>
        </p:spPr>
      </p:pic>
      <p:sp>
        <p:nvSpPr>
          <p:cNvPr id="19" name="Elipse 18">
            <a:extLst>
              <a:ext uri="{FF2B5EF4-FFF2-40B4-BE49-F238E27FC236}">
                <a16:creationId xmlns:a16="http://schemas.microsoft.com/office/drawing/2014/main" id="{6A03F442-14F5-4804-98E8-B167BFD8A707}"/>
              </a:ext>
            </a:extLst>
          </p:cNvPr>
          <p:cNvSpPr/>
          <p:nvPr/>
        </p:nvSpPr>
        <p:spPr>
          <a:xfrm>
            <a:off x="1867596"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76935096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anim calcmode="lin" valueType="num">
                                      <p:cBhvr>
                                        <p:cTn id="24" dur="1000" fill="hold"/>
                                        <p:tgtEl>
                                          <p:spTgt spid="9"/>
                                        </p:tgtEl>
                                        <p:attrNameLst>
                                          <p:attrName>ppt_x</p:attrName>
                                        </p:attrNameLst>
                                      </p:cBhvr>
                                      <p:tavLst>
                                        <p:tav tm="0">
                                          <p:val>
                                            <p:strVal val="#ppt_x"/>
                                          </p:val>
                                        </p:tav>
                                        <p:tav tm="100000">
                                          <p:val>
                                            <p:strVal val="#ppt_x"/>
                                          </p:val>
                                        </p:tav>
                                      </p:tavLst>
                                    </p:anim>
                                    <p:anim calcmode="lin" valueType="num">
                                      <p:cBhvr>
                                        <p:cTn id="25" dur="1000" fill="hold"/>
                                        <p:tgtEl>
                                          <p:spTgt spid="9"/>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22" presetClass="entr" presetSubtype="4" fill="hold" grpId="0"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down)">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E880D46-5EAE-45C7-BE76-5AF3DE03E5BF}"/>
              </a:ext>
            </a:extLst>
          </p:cNvPr>
          <p:cNvSpPr>
            <a:spLocks noGrp="1"/>
          </p:cNvSpPr>
          <p:nvPr>
            <p:ph type="title"/>
          </p:nvPr>
        </p:nvSpPr>
        <p:spPr/>
        <p:txBody>
          <a:bodyPr/>
          <a:lstStyle/>
          <a:p>
            <a:r>
              <a:rPr lang="es-ES" dirty="0"/>
              <a:t>THREE COLUMNS ARE GOOD</a:t>
            </a:r>
            <a:endParaRPr lang="en-US" dirty="0"/>
          </a:p>
        </p:txBody>
      </p:sp>
      <p:sp>
        <p:nvSpPr>
          <p:cNvPr id="9" name="Content Placeholder 8">
            <a:extLst>
              <a:ext uri="{FF2B5EF4-FFF2-40B4-BE49-F238E27FC236}">
                <a16:creationId xmlns:a16="http://schemas.microsoft.com/office/drawing/2014/main" id="{A1185386-F46A-47AF-8D8C-7E2C93965291}"/>
              </a:ext>
            </a:extLst>
          </p:cNvPr>
          <p:cNvSpPr>
            <a:spLocks noGrp="1"/>
          </p:cNvSpPr>
          <p:nvPr>
            <p:ph sz="half" idx="1"/>
          </p:nvPr>
        </p:nvSpPr>
        <p:spPr/>
        <p:txBody>
          <a:bodyPr/>
          <a:lstStyle/>
          <a:p>
            <a:r>
              <a:rPr lang="en-US" dirty="0"/>
              <a:t>It’s the closest planet to the Sun and is very small</a:t>
            </a:r>
          </a:p>
        </p:txBody>
      </p:sp>
      <p:sp>
        <p:nvSpPr>
          <p:cNvPr id="10" name="Content Placeholder 9">
            <a:extLst>
              <a:ext uri="{FF2B5EF4-FFF2-40B4-BE49-F238E27FC236}">
                <a16:creationId xmlns:a16="http://schemas.microsoft.com/office/drawing/2014/main" id="{8DD538B2-763C-4ABF-89E4-F1F2A3161781}"/>
              </a:ext>
            </a:extLst>
          </p:cNvPr>
          <p:cNvSpPr>
            <a:spLocks noGrp="1"/>
          </p:cNvSpPr>
          <p:nvPr>
            <p:ph sz="half" idx="2"/>
          </p:nvPr>
        </p:nvSpPr>
        <p:spPr/>
        <p:txBody>
          <a:bodyPr/>
          <a:lstStyle/>
          <a:p>
            <a:r>
              <a:rPr lang="en-US" dirty="0"/>
              <a:t>Venus has very high temperatures</a:t>
            </a:r>
          </a:p>
        </p:txBody>
      </p:sp>
      <p:sp>
        <p:nvSpPr>
          <p:cNvPr id="11" name="Text Placeholder 10">
            <a:extLst>
              <a:ext uri="{FF2B5EF4-FFF2-40B4-BE49-F238E27FC236}">
                <a16:creationId xmlns:a16="http://schemas.microsoft.com/office/drawing/2014/main" id="{D1AA76D7-703B-430D-8643-F79CEA4E7BA8}"/>
              </a:ext>
            </a:extLst>
          </p:cNvPr>
          <p:cNvSpPr>
            <a:spLocks noGrp="1"/>
          </p:cNvSpPr>
          <p:nvPr>
            <p:ph type="body" idx="14"/>
          </p:nvPr>
        </p:nvSpPr>
        <p:spPr/>
        <p:txBody>
          <a:bodyPr/>
          <a:lstStyle/>
          <a:p>
            <a:r>
              <a:rPr lang="es-ES" dirty="0"/>
              <a:t>MERCURY</a:t>
            </a:r>
            <a:endParaRPr lang="en-US" dirty="0"/>
          </a:p>
        </p:txBody>
      </p:sp>
      <p:sp>
        <p:nvSpPr>
          <p:cNvPr id="12" name="Text Placeholder 11">
            <a:extLst>
              <a:ext uri="{FF2B5EF4-FFF2-40B4-BE49-F238E27FC236}">
                <a16:creationId xmlns:a16="http://schemas.microsoft.com/office/drawing/2014/main" id="{1BE4FF4A-BAA5-4B25-ACE6-07A823BC9BE0}"/>
              </a:ext>
            </a:extLst>
          </p:cNvPr>
          <p:cNvSpPr>
            <a:spLocks noGrp="1"/>
          </p:cNvSpPr>
          <p:nvPr>
            <p:ph type="body" idx="17"/>
          </p:nvPr>
        </p:nvSpPr>
        <p:spPr/>
        <p:txBody>
          <a:bodyPr/>
          <a:lstStyle/>
          <a:p>
            <a:r>
              <a:rPr lang="es-ES" dirty="0"/>
              <a:t>VENUS</a:t>
            </a:r>
            <a:endParaRPr lang="en-US" dirty="0"/>
          </a:p>
        </p:txBody>
      </p:sp>
      <p:sp>
        <p:nvSpPr>
          <p:cNvPr id="13" name="Content Placeholder 12">
            <a:extLst>
              <a:ext uri="{FF2B5EF4-FFF2-40B4-BE49-F238E27FC236}">
                <a16:creationId xmlns:a16="http://schemas.microsoft.com/office/drawing/2014/main" id="{740AFAEC-DB79-4682-8D61-FEF2BB95CE1F}"/>
              </a:ext>
            </a:extLst>
          </p:cNvPr>
          <p:cNvSpPr>
            <a:spLocks noGrp="1"/>
          </p:cNvSpPr>
          <p:nvPr>
            <p:ph sz="half" idx="18"/>
          </p:nvPr>
        </p:nvSpPr>
        <p:spPr/>
        <p:txBody>
          <a:bodyPr/>
          <a:lstStyle/>
          <a:p>
            <a:r>
              <a:rPr lang="en-US" dirty="0"/>
              <a:t>Mars is actually a cold place. It’s full of oxide dust</a:t>
            </a:r>
          </a:p>
        </p:txBody>
      </p:sp>
      <p:sp>
        <p:nvSpPr>
          <p:cNvPr id="14" name="Text Placeholder 13">
            <a:extLst>
              <a:ext uri="{FF2B5EF4-FFF2-40B4-BE49-F238E27FC236}">
                <a16:creationId xmlns:a16="http://schemas.microsoft.com/office/drawing/2014/main" id="{F4F1E6C2-1D39-471C-ABC2-A396A3C50843}"/>
              </a:ext>
            </a:extLst>
          </p:cNvPr>
          <p:cNvSpPr>
            <a:spLocks noGrp="1"/>
          </p:cNvSpPr>
          <p:nvPr>
            <p:ph type="body" idx="19"/>
          </p:nvPr>
        </p:nvSpPr>
        <p:spPr/>
        <p:txBody>
          <a:bodyPr/>
          <a:lstStyle/>
          <a:p>
            <a:r>
              <a:rPr lang="es-ES" dirty="0"/>
              <a:t>MARS</a:t>
            </a:r>
            <a:endParaRPr lang="en-US" dirty="0"/>
          </a:p>
        </p:txBody>
      </p:sp>
      <p:cxnSp>
        <p:nvCxnSpPr>
          <p:cNvPr id="15" name="Conector recto 14">
            <a:extLst>
              <a:ext uri="{FF2B5EF4-FFF2-40B4-BE49-F238E27FC236}">
                <a16:creationId xmlns:a16="http://schemas.microsoft.com/office/drawing/2014/main" id="{3D9A03C7-E31E-4FEC-B609-64D0B1E70B99}"/>
              </a:ext>
            </a:extLst>
          </p:cNvPr>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24" name="Imagen 23">
            <a:extLst>
              <a:ext uri="{FF2B5EF4-FFF2-40B4-BE49-F238E27FC236}">
                <a16:creationId xmlns:a16="http://schemas.microsoft.com/office/drawing/2014/main" id="{515B2895-2E46-46EF-A1D1-852EC0D152B1}"/>
              </a:ext>
            </a:extLst>
          </p:cNvPr>
          <p:cNvPicPr>
            <a:picLocks noChangeAspect="1"/>
          </p:cNvPicPr>
          <p:nvPr/>
        </p:nvPicPr>
        <p:blipFill rotWithShape="1">
          <a:blip r:embed="rId2">
            <a:extLst>
              <a:ext uri="{28A0092B-C50C-407E-A947-70E740481C1C}">
                <a14:useLocalDpi xmlns:a14="http://schemas.microsoft.com/office/drawing/2010/main" val="0"/>
              </a:ext>
            </a:extLst>
          </a:blip>
          <a:srcRect l="9143" t="58465" r="9143" b="19559"/>
          <a:stretch/>
        </p:blipFill>
        <p:spPr>
          <a:xfrm>
            <a:off x="1025962" y="3338648"/>
            <a:ext cx="7092076" cy="1072879"/>
          </a:xfrm>
          <a:prstGeom prst="rect">
            <a:avLst/>
          </a:prstGeom>
          <a:ln w="6350">
            <a:solidFill>
              <a:schemeClr val="tx1"/>
            </a:solidFill>
          </a:ln>
        </p:spPr>
      </p:pic>
      <p:grpSp>
        <p:nvGrpSpPr>
          <p:cNvPr id="54" name="Google Shape;9080;p16">
            <a:extLst>
              <a:ext uri="{FF2B5EF4-FFF2-40B4-BE49-F238E27FC236}">
                <a16:creationId xmlns:a16="http://schemas.microsoft.com/office/drawing/2014/main" id="{C9DD71AC-A906-49EC-8A15-3C7CC44E7F05}"/>
              </a:ext>
            </a:extLst>
          </p:cNvPr>
          <p:cNvGrpSpPr/>
          <p:nvPr/>
        </p:nvGrpSpPr>
        <p:grpSpPr>
          <a:xfrm>
            <a:off x="6903513" y="2606205"/>
            <a:ext cx="425198" cy="424309"/>
            <a:chOff x="3541011" y="1508594"/>
            <a:chExt cx="350166" cy="349434"/>
          </a:xfrm>
          <a:solidFill>
            <a:schemeClr val="tx1"/>
          </a:solidFill>
        </p:grpSpPr>
        <p:sp>
          <p:nvSpPr>
            <p:cNvPr id="55" name="Google Shape;9081;p16">
              <a:extLst>
                <a:ext uri="{FF2B5EF4-FFF2-40B4-BE49-F238E27FC236}">
                  <a16:creationId xmlns:a16="http://schemas.microsoft.com/office/drawing/2014/main" id="{DF57051A-00DE-432B-A351-CC1EF1483AD9}"/>
                </a:ext>
              </a:extLst>
            </p:cNvPr>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9082;p16">
              <a:extLst>
                <a:ext uri="{FF2B5EF4-FFF2-40B4-BE49-F238E27FC236}">
                  <a16:creationId xmlns:a16="http://schemas.microsoft.com/office/drawing/2014/main" id="{4B17BE58-2209-41D4-B7CC-CF0B8ACF640B}"/>
                </a:ext>
              </a:extLst>
            </p:cNvPr>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9083;p16">
              <a:extLst>
                <a:ext uri="{FF2B5EF4-FFF2-40B4-BE49-F238E27FC236}">
                  <a16:creationId xmlns:a16="http://schemas.microsoft.com/office/drawing/2014/main" id="{AEE5E58C-3CF7-49F4-92D5-85E1BF6D970B}"/>
                </a:ext>
              </a:extLst>
            </p:cNvPr>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9084;p16">
              <a:extLst>
                <a:ext uri="{FF2B5EF4-FFF2-40B4-BE49-F238E27FC236}">
                  <a16:creationId xmlns:a16="http://schemas.microsoft.com/office/drawing/2014/main" id="{8410718D-C06A-4D83-9C51-3F0BDCE8C6B1}"/>
                </a:ext>
              </a:extLst>
            </p:cNvPr>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9085;p16">
              <a:extLst>
                <a:ext uri="{FF2B5EF4-FFF2-40B4-BE49-F238E27FC236}">
                  <a16:creationId xmlns:a16="http://schemas.microsoft.com/office/drawing/2014/main" id="{57AAF44E-0B02-4C18-A03C-C0D64D508E4B}"/>
                </a:ext>
              </a:extLst>
            </p:cNvPr>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 name="Google Shape;9086;p16">
              <a:extLst>
                <a:ext uri="{FF2B5EF4-FFF2-40B4-BE49-F238E27FC236}">
                  <a16:creationId xmlns:a16="http://schemas.microsoft.com/office/drawing/2014/main" id="{1F4FE387-B8F5-4DD2-826A-26C7CA75C318}"/>
                </a:ext>
              </a:extLst>
            </p:cNvPr>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 name="Google Shape;9087;p16">
              <a:extLst>
                <a:ext uri="{FF2B5EF4-FFF2-40B4-BE49-F238E27FC236}">
                  <a16:creationId xmlns:a16="http://schemas.microsoft.com/office/drawing/2014/main" id="{43BDAD77-5963-482B-A7BF-8D9EDC72CF0B}"/>
                </a:ext>
              </a:extLst>
            </p:cNvPr>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 name="Google Shape;9088;p16">
              <a:extLst>
                <a:ext uri="{FF2B5EF4-FFF2-40B4-BE49-F238E27FC236}">
                  <a16:creationId xmlns:a16="http://schemas.microsoft.com/office/drawing/2014/main" id="{C2FF8461-DDD1-4A1F-B8BD-6DC64909A237}"/>
                </a:ext>
              </a:extLst>
            </p:cNvPr>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 name="Google Shape;9089;p16">
              <a:extLst>
                <a:ext uri="{FF2B5EF4-FFF2-40B4-BE49-F238E27FC236}">
                  <a16:creationId xmlns:a16="http://schemas.microsoft.com/office/drawing/2014/main" id="{B526BD4D-A56D-4531-8852-E2C35D48042C}"/>
                </a:ext>
              </a:extLst>
            </p:cNvPr>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 name="Google Shape;9090;p16">
              <a:extLst>
                <a:ext uri="{FF2B5EF4-FFF2-40B4-BE49-F238E27FC236}">
                  <a16:creationId xmlns:a16="http://schemas.microsoft.com/office/drawing/2014/main" id="{3E586668-75B0-44F2-8FD8-A039AB15AB09}"/>
                </a:ext>
              </a:extLst>
            </p:cNvPr>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 name="Google Shape;9091;p16">
              <a:extLst>
                <a:ext uri="{FF2B5EF4-FFF2-40B4-BE49-F238E27FC236}">
                  <a16:creationId xmlns:a16="http://schemas.microsoft.com/office/drawing/2014/main" id="{B3D5404D-1CFD-427B-B200-AA8963B945D6}"/>
                </a:ext>
              </a:extLst>
            </p:cNvPr>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9092;p16">
              <a:extLst>
                <a:ext uri="{FF2B5EF4-FFF2-40B4-BE49-F238E27FC236}">
                  <a16:creationId xmlns:a16="http://schemas.microsoft.com/office/drawing/2014/main" id="{33A3E5EC-FDFA-4269-BB46-92CC1B4C569F}"/>
                </a:ext>
              </a:extLst>
            </p:cNvPr>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9093;p16">
              <a:extLst>
                <a:ext uri="{FF2B5EF4-FFF2-40B4-BE49-F238E27FC236}">
                  <a16:creationId xmlns:a16="http://schemas.microsoft.com/office/drawing/2014/main" id="{FE0A6500-C155-4B7A-9916-6FAC6EB6506D}"/>
                </a:ext>
              </a:extLst>
            </p:cNvPr>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 name="Google Shape;9259;p16">
            <a:extLst>
              <a:ext uri="{FF2B5EF4-FFF2-40B4-BE49-F238E27FC236}">
                <a16:creationId xmlns:a16="http://schemas.microsoft.com/office/drawing/2014/main" id="{04A64D46-7920-4379-8501-EFDCEF3B2CC5}"/>
              </a:ext>
            </a:extLst>
          </p:cNvPr>
          <p:cNvGrpSpPr/>
          <p:nvPr/>
        </p:nvGrpSpPr>
        <p:grpSpPr>
          <a:xfrm>
            <a:off x="4354210" y="2635673"/>
            <a:ext cx="419247" cy="424812"/>
            <a:chOff x="3979435" y="1976585"/>
            <a:chExt cx="345265" cy="349848"/>
          </a:xfrm>
          <a:solidFill>
            <a:schemeClr val="tx1"/>
          </a:solidFill>
        </p:grpSpPr>
        <p:sp>
          <p:nvSpPr>
            <p:cNvPr id="69" name="Google Shape;9260;p16">
              <a:extLst>
                <a:ext uri="{FF2B5EF4-FFF2-40B4-BE49-F238E27FC236}">
                  <a16:creationId xmlns:a16="http://schemas.microsoft.com/office/drawing/2014/main" id="{29A0A853-2E71-47A4-9FB6-DFCF656E6E14}"/>
                </a:ext>
              </a:extLst>
            </p:cNvPr>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 name="Google Shape;9261;p16">
              <a:extLst>
                <a:ext uri="{FF2B5EF4-FFF2-40B4-BE49-F238E27FC236}">
                  <a16:creationId xmlns:a16="http://schemas.microsoft.com/office/drawing/2014/main" id="{B12D1846-1BD5-45DE-85FC-4C59F75861D6}"/>
                </a:ext>
              </a:extLst>
            </p:cNvPr>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 name="Google Shape;9262;p16">
              <a:extLst>
                <a:ext uri="{FF2B5EF4-FFF2-40B4-BE49-F238E27FC236}">
                  <a16:creationId xmlns:a16="http://schemas.microsoft.com/office/drawing/2014/main" id="{F9EE697A-6E3F-4D31-8730-6ECCA8633257}"/>
                </a:ext>
              </a:extLst>
            </p:cNvPr>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9263;p16">
              <a:extLst>
                <a:ext uri="{FF2B5EF4-FFF2-40B4-BE49-F238E27FC236}">
                  <a16:creationId xmlns:a16="http://schemas.microsoft.com/office/drawing/2014/main" id="{30BAD6E6-2B58-4F17-916E-AE1E293F0A82}"/>
                </a:ext>
              </a:extLst>
            </p:cNvPr>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 name="Google Shape;9264;p16">
              <a:extLst>
                <a:ext uri="{FF2B5EF4-FFF2-40B4-BE49-F238E27FC236}">
                  <a16:creationId xmlns:a16="http://schemas.microsoft.com/office/drawing/2014/main" id="{21C221D2-0221-46B8-932C-D5C37170CB15}"/>
                </a:ext>
              </a:extLst>
            </p:cNvPr>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9265;p16">
              <a:extLst>
                <a:ext uri="{FF2B5EF4-FFF2-40B4-BE49-F238E27FC236}">
                  <a16:creationId xmlns:a16="http://schemas.microsoft.com/office/drawing/2014/main" id="{76923457-E348-42AB-85B1-C940B3F29B2B}"/>
                </a:ext>
              </a:extLst>
            </p:cNvPr>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9266;p16">
              <a:extLst>
                <a:ext uri="{FF2B5EF4-FFF2-40B4-BE49-F238E27FC236}">
                  <a16:creationId xmlns:a16="http://schemas.microsoft.com/office/drawing/2014/main" id="{B4B1EBD2-EBB1-4F47-B03B-A3C4CF5FEEC6}"/>
                </a:ext>
              </a:extLst>
            </p:cNvPr>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9267;p16">
              <a:extLst>
                <a:ext uri="{FF2B5EF4-FFF2-40B4-BE49-F238E27FC236}">
                  <a16:creationId xmlns:a16="http://schemas.microsoft.com/office/drawing/2014/main" id="{4EBE1C9D-4C05-436D-A151-1B47A501BE03}"/>
                </a:ext>
              </a:extLst>
            </p:cNvPr>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9268;p16">
              <a:extLst>
                <a:ext uri="{FF2B5EF4-FFF2-40B4-BE49-F238E27FC236}">
                  <a16:creationId xmlns:a16="http://schemas.microsoft.com/office/drawing/2014/main" id="{08300495-EC67-4EFD-9632-C5E3AB637C51}"/>
                </a:ext>
              </a:extLst>
            </p:cNvPr>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9269;p16">
              <a:extLst>
                <a:ext uri="{FF2B5EF4-FFF2-40B4-BE49-F238E27FC236}">
                  <a16:creationId xmlns:a16="http://schemas.microsoft.com/office/drawing/2014/main" id="{EB014734-4E5E-4B8A-9A39-46C015FB9492}"/>
                </a:ext>
              </a:extLst>
            </p:cNvPr>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9270;p16">
              <a:extLst>
                <a:ext uri="{FF2B5EF4-FFF2-40B4-BE49-F238E27FC236}">
                  <a16:creationId xmlns:a16="http://schemas.microsoft.com/office/drawing/2014/main" id="{75149122-0BB8-4CA6-8300-BA46EF209979}"/>
                </a:ext>
              </a:extLst>
            </p:cNvPr>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9271;p16">
              <a:extLst>
                <a:ext uri="{FF2B5EF4-FFF2-40B4-BE49-F238E27FC236}">
                  <a16:creationId xmlns:a16="http://schemas.microsoft.com/office/drawing/2014/main" id="{88B7DE5F-B9C3-4A30-A3EE-25D82EDCEB1C}"/>
                </a:ext>
              </a:extLst>
            </p:cNvPr>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9272;p16">
              <a:extLst>
                <a:ext uri="{FF2B5EF4-FFF2-40B4-BE49-F238E27FC236}">
                  <a16:creationId xmlns:a16="http://schemas.microsoft.com/office/drawing/2014/main" id="{8C331CDC-CFEE-4561-B7AC-A10FF4A41B14}"/>
                </a:ext>
              </a:extLst>
            </p:cNvPr>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9273;p16">
              <a:extLst>
                <a:ext uri="{FF2B5EF4-FFF2-40B4-BE49-F238E27FC236}">
                  <a16:creationId xmlns:a16="http://schemas.microsoft.com/office/drawing/2014/main" id="{8C2CBD29-A4BA-468D-A06B-42F526B4C2A6}"/>
                </a:ext>
              </a:extLst>
            </p:cNvPr>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9274;p16">
              <a:extLst>
                <a:ext uri="{FF2B5EF4-FFF2-40B4-BE49-F238E27FC236}">
                  <a16:creationId xmlns:a16="http://schemas.microsoft.com/office/drawing/2014/main" id="{C1E42931-0F01-4AF8-A0A3-D0CE502D3A4A}"/>
                </a:ext>
              </a:extLst>
            </p:cNvPr>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9275;p16">
              <a:extLst>
                <a:ext uri="{FF2B5EF4-FFF2-40B4-BE49-F238E27FC236}">
                  <a16:creationId xmlns:a16="http://schemas.microsoft.com/office/drawing/2014/main" id="{A915B361-5BB4-4762-A45F-0F04560CE8F2}"/>
                </a:ext>
              </a:extLst>
            </p:cNvPr>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9276;p16">
              <a:extLst>
                <a:ext uri="{FF2B5EF4-FFF2-40B4-BE49-F238E27FC236}">
                  <a16:creationId xmlns:a16="http://schemas.microsoft.com/office/drawing/2014/main" id="{ACB2E371-1995-4552-B60D-8A2B0544CF14}"/>
                </a:ext>
              </a:extLst>
            </p:cNvPr>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 name="Google Shape;9364;p16">
            <a:extLst>
              <a:ext uri="{FF2B5EF4-FFF2-40B4-BE49-F238E27FC236}">
                <a16:creationId xmlns:a16="http://schemas.microsoft.com/office/drawing/2014/main" id="{CCB354CE-73A2-4EBE-B4DD-F219C7D2BC37}"/>
              </a:ext>
            </a:extLst>
          </p:cNvPr>
          <p:cNvGrpSpPr/>
          <p:nvPr/>
        </p:nvGrpSpPr>
        <p:grpSpPr>
          <a:xfrm>
            <a:off x="1826725" y="2622551"/>
            <a:ext cx="431188" cy="431652"/>
            <a:chOff x="3539102" y="2427549"/>
            <a:chExt cx="355099" cy="355481"/>
          </a:xfrm>
          <a:solidFill>
            <a:schemeClr val="tx1"/>
          </a:solidFill>
        </p:grpSpPr>
        <p:sp>
          <p:nvSpPr>
            <p:cNvPr id="87" name="Google Shape;9365;p16">
              <a:extLst>
                <a:ext uri="{FF2B5EF4-FFF2-40B4-BE49-F238E27FC236}">
                  <a16:creationId xmlns:a16="http://schemas.microsoft.com/office/drawing/2014/main" id="{093FA5E0-CB32-4F56-815A-4B17CC743D72}"/>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9366;p16">
              <a:extLst>
                <a:ext uri="{FF2B5EF4-FFF2-40B4-BE49-F238E27FC236}">
                  <a16:creationId xmlns:a16="http://schemas.microsoft.com/office/drawing/2014/main" id="{30668546-1F70-440A-AD7A-A20B8368AE57}"/>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 name="Elipse 88">
            <a:extLst>
              <a:ext uri="{FF2B5EF4-FFF2-40B4-BE49-F238E27FC236}">
                <a16:creationId xmlns:a16="http://schemas.microsoft.com/office/drawing/2014/main" id="{02CE1545-A9F3-478C-80E7-66CFB4F91D55}"/>
              </a:ext>
            </a:extLst>
          </p:cNvPr>
          <p:cNvSpPr/>
          <p:nvPr/>
        </p:nvSpPr>
        <p:spPr>
          <a:xfrm>
            <a:off x="851876" y="643950"/>
            <a:ext cx="744024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590661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1000"/>
                                        <p:tgtEl>
                                          <p:spTgt spid="11">
                                            <p:txEl>
                                              <p:pRg st="0" end="0"/>
                                            </p:txEl>
                                          </p:spTgt>
                                        </p:tgtEl>
                                      </p:cBhvr>
                                    </p:animEffect>
                                    <p:anim calcmode="lin" valueType="num">
                                      <p:cBhvr>
                                        <p:cTn id="13"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1">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1000"/>
                                        <p:tgtEl>
                                          <p:spTgt spid="9">
                                            <p:txEl>
                                              <p:pRg st="0" end="0"/>
                                            </p:txEl>
                                          </p:spTgt>
                                        </p:tgtEl>
                                      </p:cBhvr>
                                    </p:animEffect>
                                    <p:anim calcmode="lin" valueType="num">
                                      <p:cBhvr>
                                        <p:cTn id="1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9">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
                                            <p:txEl>
                                              <p:pRg st="0" end="0"/>
                                            </p:txEl>
                                          </p:spTgt>
                                        </p:tgtEl>
                                        <p:attrNameLst>
                                          <p:attrName>style.visibility</p:attrName>
                                        </p:attrNameLst>
                                      </p:cBhvr>
                                      <p:to>
                                        <p:strVal val="visible"/>
                                      </p:to>
                                    </p:set>
                                    <p:animEffect transition="in" filter="fade">
                                      <p:cBhvr>
                                        <p:cTn id="22" dur="1000"/>
                                        <p:tgtEl>
                                          <p:spTgt spid="10">
                                            <p:txEl>
                                              <p:pRg st="0" end="0"/>
                                            </p:txEl>
                                          </p:spTgt>
                                        </p:tgtEl>
                                      </p:cBhvr>
                                    </p:animEffect>
                                    <p:anim calcmode="lin" valueType="num">
                                      <p:cBhvr>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10">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2">
                                            <p:txEl>
                                              <p:pRg st="0" end="0"/>
                                            </p:txEl>
                                          </p:spTgt>
                                        </p:tgtEl>
                                        <p:attrNameLst>
                                          <p:attrName>style.visibility</p:attrName>
                                        </p:attrNameLst>
                                      </p:cBhvr>
                                      <p:to>
                                        <p:strVal val="visible"/>
                                      </p:to>
                                    </p:set>
                                    <p:animEffect transition="in" filter="fade">
                                      <p:cBhvr>
                                        <p:cTn id="27" dur="1000"/>
                                        <p:tgtEl>
                                          <p:spTgt spid="12">
                                            <p:txEl>
                                              <p:pRg st="0" end="0"/>
                                            </p:txEl>
                                          </p:spTgt>
                                        </p:tgtEl>
                                      </p:cBhvr>
                                    </p:animEffect>
                                    <p:anim calcmode="lin" valueType="num">
                                      <p:cBhvr>
                                        <p:cTn id="28"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12">
                                            <p:txEl>
                                              <p:pRg st="0" end="0"/>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4">
                                            <p:txEl>
                                              <p:pRg st="0" end="0"/>
                                            </p:txEl>
                                          </p:spTgt>
                                        </p:tgtEl>
                                        <p:attrNameLst>
                                          <p:attrName>style.visibility</p:attrName>
                                        </p:attrNameLst>
                                      </p:cBhvr>
                                      <p:to>
                                        <p:strVal val="visible"/>
                                      </p:to>
                                    </p:set>
                                    <p:animEffect transition="in" filter="fade">
                                      <p:cBhvr>
                                        <p:cTn id="32" dur="1000"/>
                                        <p:tgtEl>
                                          <p:spTgt spid="14">
                                            <p:txEl>
                                              <p:pRg st="0" end="0"/>
                                            </p:txEl>
                                          </p:spTgt>
                                        </p:tgtEl>
                                      </p:cBhvr>
                                    </p:animEffect>
                                    <p:anim calcmode="lin" valueType="num">
                                      <p:cBhvr>
                                        <p:cTn id="33"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14">
                                            <p:txEl>
                                              <p:pRg st="0" end="0"/>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3">
                                            <p:txEl>
                                              <p:pRg st="0" end="0"/>
                                            </p:txEl>
                                          </p:spTgt>
                                        </p:tgtEl>
                                        <p:attrNameLst>
                                          <p:attrName>style.visibility</p:attrName>
                                        </p:attrNameLst>
                                      </p:cBhvr>
                                      <p:to>
                                        <p:strVal val="visible"/>
                                      </p:to>
                                    </p:set>
                                    <p:animEffect transition="in" filter="fade">
                                      <p:cBhvr>
                                        <p:cTn id="37" dur="1000"/>
                                        <p:tgtEl>
                                          <p:spTgt spid="13">
                                            <p:txEl>
                                              <p:pRg st="0" end="0"/>
                                            </p:txEl>
                                          </p:spTgt>
                                        </p:tgtEl>
                                      </p:cBhvr>
                                    </p:animEffect>
                                    <p:anim calcmode="lin" valueType="num">
                                      <p:cBhvr>
                                        <p:cTn id="3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00"/>
                            </p:stCondLst>
                            <p:childTnLst>
                              <p:par>
                                <p:cTn id="41" presetID="22" presetClass="entr" presetSubtype="4" fill="hold" nodeType="afterEffect">
                                  <p:stCondLst>
                                    <p:cond delay="0"/>
                                  </p:stCondLst>
                                  <p:childTnLst>
                                    <p:set>
                                      <p:cBhvr>
                                        <p:cTn id="42" dur="1" fill="hold">
                                          <p:stCondLst>
                                            <p:cond delay="0"/>
                                          </p:stCondLst>
                                        </p:cTn>
                                        <p:tgtEl>
                                          <p:spTgt spid="86"/>
                                        </p:tgtEl>
                                        <p:attrNameLst>
                                          <p:attrName>style.visibility</p:attrName>
                                        </p:attrNameLst>
                                      </p:cBhvr>
                                      <p:to>
                                        <p:strVal val="visible"/>
                                      </p:to>
                                    </p:set>
                                    <p:animEffect transition="in" filter="wipe(down)">
                                      <p:cBhvr>
                                        <p:cTn id="43" dur="500"/>
                                        <p:tgtEl>
                                          <p:spTgt spid="86"/>
                                        </p:tgtEl>
                                      </p:cBhvr>
                                    </p:animEffect>
                                  </p:childTnLst>
                                </p:cTn>
                              </p:par>
                              <p:par>
                                <p:cTn id="44" presetID="22" presetClass="entr" presetSubtype="4" fill="hold" nodeType="withEffect">
                                  <p:stCondLst>
                                    <p:cond delay="0"/>
                                  </p:stCondLst>
                                  <p:childTnLst>
                                    <p:set>
                                      <p:cBhvr>
                                        <p:cTn id="45" dur="1" fill="hold">
                                          <p:stCondLst>
                                            <p:cond delay="0"/>
                                          </p:stCondLst>
                                        </p:cTn>
                                        <p:tgtEl>
                                          <p:spTgt spid="68"/>
                                        </p:tgtEl>
                                        <p:attrNameLst>
                                          <p:attrName>style.visibility</p:attrName>
                                        </p:attrNameLst>
                                      </p:cBhvr>
                                      <p:to>
                                        <p:strVal val="visible"/>
                                      </p:to>
                                    </p:set>
                                    <p:animEffect transition="in" filter="wipe(down)">
                                      <p:cBhvr>
                                        <p:cTn id="46" dur="500"/>
                                        <p:tgtEl>
                                          <p:spTgt spid="68"/>
                                        </p:tgtEl>
                                      </p:cBhvr>
                                    </p:animEffect>
                                  </p:childTnLst>
                                </p:cTn>
                              </p:par>
                              <p:par>
                                <p:cTn id="47" presetID="22" presetClass="entr" presetSubtype="4" fill="hold" nodeType="with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wipe(down)">
                                      <p:cBhvr>
                                        <p:cTn id="49" dur="500"/>
                                        <p:tgtEl>
                                          <p:spTgt spid="54"/>
                                        </p:tgtEl>
                                      </p:cBhvr>
                                    </p:animEffect>
                                  </p:childTnLst>
                                </p:cTn>
                              </p:par>
                            </p:childTnLst>
                          </p:cTn>
                        </p:par>
                        <p:par>
                          <p:cTn id="50" fill="hold">
                            <p:stCondLst>
                              <p:cond delay="1500"/>
                            </p:stCondLst>
                            <p:childTnLst>
                              <p:par>
                                <p:cTn id="51" presetID="22" presetClass="entr" presetSubtype="4" fill="hold" grpId="0" nodeType="afterEffect">
                                  <p:stCondLst>
                                    <p:cond delay="0"/>
                                  </p:stCondLst>
                                  <p:childTnLst>
                                    <p:set>
                                      <p:cBhvr>
                                        <p:cTn id="52" dur="1" fill="hold">
                                          <p:stCondLst>
                                            <p:cond delay="0"/>
                                          </p:stCondLst>
                                        </p:cTn>
                                        <p:tgtEl>
                                          <p:spTgt spid="89"/>
                                        </p:tgtEl>
                                        <p:attrNameLst>
                                          <p:attrName>style.visibility</p:attrName>
                                        </p:attrNameLst>
                                      </p:cBhvr>
                                      <p:to>
                                        <p:strVal val="visible"/>
                                      </p:to>
                                    </p:set>
                                    <p:animEffect transition="in" filter="wipe(down)">
                                      <p:cBhvr>
                                        <p:cTn id="53"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bldP spid="10" grpId="0" build="p"/>
      <p:bldP spid="11" grpId="0" build="p"/>
      <p:bldP spid="12" grpId="0" build="p"/>
      <p:bldP spid="13" grpId="0" build="p"/>
      <p:bldP spid="14" grpId="0" build="p"/>
      <p:bldP spid="89" grpId="0" animBg="1"/>
    </p:bldLst>
  </p:timing>
</p:sld>
</file>

<file path=ppt/theme/theme1.xml><?xml version="1.0" encoding="utf-8"?>
<a:theme xmlns:a="http://schemas.openxmlformats.org/drawingml/2006/main" name="Office Theme">
  <a:themeElements>
    <a:clrScheme name="Animated Moodboard for Business by Slidesgo">
      <a:dk1>
        <a:srgbClr val="313131"/>
      </a:dk1>
      <a:lt1>
        <a:srgbClr val="FBFBFB"/>
      </a:lt1>
      <a:dk2>
        <a:srgbClr val="A9C8E2"/>
      </a:dk2>
      <a:lt2>
        <a:srgbClr val="CC482E"/>
      </a:lt2>
      <a:accent1>
        <a:srgbClr val="B7C0F3"/>
      </a:accent1>
      <a:accent2>
        <a:srgbClr val="C3E1F4"/>
      </a:accent2>
      <a:accent3>
        <a:srgbClr val="E2CDA0"/>
      </a:accent3>
      <a:accent4>
        <a:srgbClr val="3D47D7"/>
      </a:accent4>
      <a:accent5>
        <a:srgbClr val="FFFFFF"/>
      </a:accent5>
      <a:accent6>
        <a:srgbClr val="FFFFFF"/>
      </a:accent6>
      <a:hlink>
        <a:srgbClr val="313131"/>
      </a:hlink>
      <a:folHlink>
        <a:srgbClr val="313131"/>
      </a:folHlink>
    </a:clrScheme>
    <a:fontScheme name="Animated Moodboard for Business by Slidesgo">
      <a:majorFont>
        <a:latin typeface="Syncopate"/>
        <a:ea typeface=""/>
        <a:cs typeface=""/>
      </a:majorFont>
      <a:minorFont>
        <a:latin typeface="Darker Grotesque"/>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9603</TotalTime>
  <Words>1783</Words>
  <Application>Microsoft Office PowerPoint</Application>
  <PresentationFormat>Expunere pe ecran (16:9)</PresentationFormat>
  <Paragraphs>256</Paragraphs>
  <Slides>44</Slides>
  <Notes>27</Notes>
  <HiddenSlides>0</HiddenSlides>
  <MMClips>0</MMClips>
  <ScaleCrop>false</ScaleCrop>
  <HeadingPairs>
    <vt:vector size="6" baseType="variant">
      <vt:variant>
        <vt:lpstr>Fonturi utilizate</vt:lpstr>
      </vt:variant>
      <vt:variant>
        <vt:i4>8</vt:i4>
      </vt:variant>
      <vt:variant>
        <vt:lpstr>Temă</vt:lpstr>
      </vt:variant>
      <vt:variant>
        <vt:i4>2</vt:i4>
      </vt:variant>
      <vt:variant>
        <vt:lpstr>Titluri diapozitive</vt:lpstr>
      </vt:variant>
      <vt:variant>
        <vt:i4>44</vt:i4>
      </vt:variant>
    </vt:vector>
  </HeadingPairs>
  <TitlesOfParts>
    <vt:vector size="54" baseType="lpstr">
      <vt:lpstr>Amatic SC</vt:lpstr>
      <vt:lpstr>Arial</vt:lpstr>
      <vt:lpstr>Calibri</vt:lpstr>
      <vt:lpstr>Darker Grotesque</vt:lpstr>
      <vt:lpstr>Manrope3</vt:lpstr>
      <vt:lpstr>Proxima Nova</vt:lpstr>
      <vt:lpstr>Roboto Medium</vt:lpstr>
      <vt:lpstr>Syncopate</vt:lpstr>
      <vt:lpstr>Office Theme</vt:lpstr>
      <vt:lpstr>Slidesgo Final Pages</vt:lpstr>
      <vt:lpstr>Tehnologia informației în comerț electronic</vt:lpstr>
      <vt:lpstr>ANIMATED MOODBOARD FOR BUSINESS</vt:lpstr>
      <vt:lpstr>CONTENTS OF THIS TEMPLATE</vt:lpstr>
      <vt:lpstr>TABLE OF CONTENTS</vt:lpstr>
      <vt:lpstr>COMPANY</vt:lpstr>
      <vt:lpstr>THE SLIDE TITLE GOES HERE!</vt:lpstr>
      <vt:lpstr>MOODBOARD</vt:lpstr>
      <vt:lpstr>MEET THE COMPANY</vt:lpstr>
      <vt:lpstr>THREE COLUMNS ARE GOOD</vt:lpstr>
      <vt:lpstr>EXPLAIN YOUR PICTURE</vt:lpstr>
      <vt:lpstr>A PICTURE ALWAYS THE REINFORCES THE CONCEPT</vt:lpstr>
      <vt:lpstr>TWO IDEAS ARE PERFECT</vt:lpstr>
      <vt:lpstr>AN EFFICIENT WORK</vt:lpstr>
      <vt:lpstr>THIS IS A MAP</vt:lpstr>
      <vt:lpstr>YOU CAN USE THIS GRAPH</vt:lpstr>
      <vt:lpstr>A TABLE IS VERY USEFUL</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Prezentare PowerPoint</vt:lpstr>
      <vt:lpstr>Prezentare PowerPoint</vt:lpstr>
      <vt:lpstr>Prezentare PowerPoint</vt:lpstr>
      <vt:lpstr>Prezentare PowerPoint</vt:lpstr>
      <vt:lpstr>Prezentare PowerPoint</vt:lpstr>
      <vt:lpstr>...and our sets of editable icons</vt:lpstr>
      <vt:lpstr>Prezentare PowerPoint</vt:lpstr>
      <vt:lpstr>Prezentare PowerPoint</vt:lpstr>
      <vt:lpstr>Prezentare PowerPoint</vt:lpstr>
      <vt:lpstr>Prezentare PowerPoint</vt:lpstr>
      <vt:lpstr>Prezentare PowerPoint</vt:lpstr>
      <vt:lpstr>Prezentare PowerPoint</vt:lpstr>
      <vt:lpstr>Premium infographics</vt:lpstr>
      <vt:lpstr>Premium infographics</vt:lpstr>
      <vt:lpstr>Premium Icons</vt:lpstr>
      <vt:lpstr>Premium Icons</vt:lpstr>
      <vt:lpstr>Premium Icons</vt:lpstr>
      <vt:lpstr>Premium Icons</vt:lpstr>
      <vt:lpstr>Premium Icons</vt:lpstr>
      <vt:lpstr>Prezentare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Betsara Hualde Leonardi</dc:creator>
  <cp:lastModifiedBy>Dan Rotaru</cp:lastModifiedBy>
  <cp:revision>10</cp:revision>
  <dcterms:created xsi:type="dcterms:W3CDTF">2021-10-12T08:06:43Z</dcterms:created>
  <dcterms:modified xsi:type="dcterms:W3CDTF">2023-05-24T21:20:42Z</dcterms:modified>
</cp:coreProperties>
</file>

<file path=docProps/thumbnail.jpeg>
</file>